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5"/>
  </p:notesMasterIdLst>
  <p:sldIdLst>
    <p:sldId id="256" r:id="rId2"/>
    <p:sldId id="305" r:id="rId3"/>
    <p:sldId id="257" r:id="rId4"/>
    <p:sldId id="258" r:id="rId5"/>
    <p:sldId id="312" r:id="rId6"/>
    <p:sldId id="313" r:id="rId7"/>
    <p:sldId id="299" r:id="rId8"/>
    <p:sldId id="301" r:id="rId9"/>
    <p:sldId id="310" r:id="rId10"/>
    <p:sldId id="302" r:id="rId11"/>
    <p:sldId id="311" r:id="rId12"/>
    <p:sldId id="306" r:id="rId13"/>
    <p:sldId id="308"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B1DAB"/>
    <a:srgbClr val="6F3564"/>
    <a:srgbClr val="A353A2"/>
    <a:srgbClr val="3AB2E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884" autoAdjust="0"/>
    <p:restoredTop sz="86667" autoAdjust="0"/>
  </p:normalViewPr>
  <p:slideViewPr>
    <p:cSldViewPr snapToGrid="0" showGuides="1">
      <p:cViewPr varScale="1">
        <p:scale>
          <a:sx n="67" d="100"/>
          <a:sy n="67" d="100"/>
        </p:scale>
        <p:origin x="138" y="6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C735127-9F97-465B-81B2-5100660FF32A}" type="datetimeFigureOut">
              <a:rPr lang="en-US" smtClean="0"/>
              <a:t>5/27/2023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180AED9-494C-47E6-99FE-3506740B92EE}" type="slidenum">
              <a:rPr lang="en-US" smtClean="0"/>
              <a:t>‹#›</a:t>
            </a:fld>
            <a:endParaRPr lang="en-US"/>
          </a:p>
        </p:txBody>
      </p:sp>
    </p:spTree>
    <p:extLst>
      <p:ext uri="{BB962C8B-B14F-4D97-AF65-F5344CB8AC3E}">
        <p14:creationId xmlns:p14="http://schemas.microsoft.com/office/powerpoint/2010/main" val="25407368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https://unsplash.com/photos/cpLsWmMEa1Q</a:t>
            </a:r>
          </a:p>
        </p:txBody>
      </p:sp>
      <p:sp>
        <p:nvSpPr>
          <p:cNvPr id="4" name="Slide Number Placeholder 3"/>
          <p:cNvSpPr>
            <a:spLocks noGrp="1"/>
          </p:cNvSpPr>
          <p:nvPr>
            <p:ph type="sldNum" sz="quarter" idx="5"/>
          </p:nvPr>
        </p:nvSpPr>
        <p:spPr/>
        <p:txBody>
          <a:bodyPr/>
          <a:lstStyle/>
          <a:p>
            <a:fld id="{5180AED9-494C-47E6-99FE-3506740B92EE}" type="slidenum">
              <a:rPr lang="en-US" smtClean="0"/>
              <a:t>1</a:t>
            </a:fld>
            <a:endParaRPr lang="en-US"/>
          </a:p>
        </p:txBody>
      </p:sp>
    </p:spTree>
    <p:extLst>
      <p:ext uri="{BB962C8B-B14F-4D97-AF65-F5344CB8AC3E}">
        <p14:creationId xmlns:p14="http://schemas.microsoft.com/office/powerpoint/2010/main" val="763943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https://unsplash.com/photos/s6xt1mwF_iU</a:t>
            </a:r>
          </a:p>
        </p:txBody>
      </p:sp>
      <p:sp>
        <p:nvSpPr>
          <p:cNvPr id="4" name="Slide Number Placeholder 3"/>
          <p:cNvSpPr>
            <a:spLocks noGrp="1"/>
          </p:cNvSpPr>
          <p:nvPr>
            <p:ph type="sldNum" sz="quarter" idx="5"/>
          </p:nvPr>
        </p:nvSpPr>
        <p:spPr/>
        <p:txBody>
          <a:bodyPr/>
          <a:lstStyle/>
          <a:p>
            <a:fld id="{5180AED9-494C-47E6-99FE-3506740B92EE}" type="slidenum">
              <a:rPr lang="en-US" smtClean="0"/>
              <a:t>10</a:t>
            </a:fld>
            <a:endParaRPr lang="en-US"/>
          </a:p>
        </p:txBody>
      </p:sp>
    </p:spTree>
    <p:extLst>
      <p:ext uri="{BB962C8B-B14F-4D97-AF65-F5344CB8AC3E}">
        <p14:creationId xmlns:p14="http://schemas.microsoft.com/office/powerpoint/2010/main" val="1042579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https://unsplash.com/photos/s6xt1mwF_iU</a:t>
            </a:r>
          </a:p>
        </p:txBody>
      </p:sp>
      <p:sp>
        <p:nvSpPr>
          <p:cNvPr id="4" name="Slide Number Placeholder 3"/>
          <p:cNvSpPr>
            <a:spLocks noGrp="1"/>
          </p:cNvSpPr>
          <p:nvPr>
            <p:ph type="sldNum" sz="quarter" idx="5"/>
          </p:nvPr>
        </p:nvSpPr>
        <p:spPr/>
        <p:txBody>
          <a:bodyPr/>
          <a:lstStyle/>
          <a:p>
            <a:fld id="{5180AED9-494C-47E6-99FE-3506740B92EE}" type="slidenum">
              <a:rPr lang="en-US" smtClean="0"/>
              <a:t>11</a:t>
            </a:fld>
            <a:endParaRPr lang="en-US"/>
          </a:p>
        </p:txBody>
      </p:sp>
    </p:spTree>
    <p:extLst>
      <p:ext uri="{BB962C8B-B14F-4D97-AF65-F5344CB8AC3E}">
        <p14:creationId xmlns:p14="http://schemas.microsoft.com/office/powerpoint/2010/main" val="2153417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https://unsplash.com/photos/eFRoXgk_z7U</a:t>
            </a:r>
          </a:p>
          <a:p>
            <a:r>
              <a:rPr lang="en-US" dirty="0"/>
              <a:t>https://unsplash.com/photos/HU-uL54pfQI</a:t>
            </a:r>
          </a:p>
        </p:txBody>
      </p:sp>
      <p:sp>
        <p:nvSpPr>
          <p:cNvPr id="4" name="Slide Number Placeholder 3"/>
          <p:cNvSpPr>
            <a:spLocks noGrp="1"/>
          </p:cNvSpPr>
          <p:nvPr>
            <p:ph type="sldNum" sz="quarter" idx="5"/>
          </p:nvPr>
        </p:nvSpPr>
        <p:spPr/>
        <p:txBody>
          <a:bodyPr/>
          <a:lstStyle/>
          <a:p>
            <a:fld id="{5180AED9-494C-47E6-99FE-3506740B92EE}" type="slidenum">
              <a:rPr lang="en-US" smtClean="0"/>
              <a:t>12</a:t>
            </a:fld>
            <a:endParaRPr lang="en-US"/>
          </a:p>
        </p:txBody>
      </p:sp>
    </p:spTree>
    <p:extLst>
      <p:ext uri="{BB962C8B-B14F-4D97-AF65-F5344CB8AC3E}">
        <p14:creationId xmlns:p14="http://schemas.microsoft.com/office/powerpoint/2010/main" val="20391579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https://unsplash.com/photos/uT55XxQLQGU</a:t>
            </a:r>
          </a:p>
        </p:txBody>
      </p:sp>
      <p:sp>
        <p:nvSpPr>
          <p:cNvPr id="4" name="Slide Number Placeholder 3"/>
          <p:cNvSpPr>
            <a:spLocks noGrp="1"/>
          </p:cNvSpPr>
          <p:nvPr>
            <p:ph type="sldNum" sz="quarter" idx="5"/>
          </p:nvPr>
        </p:nvSpPr>
        <p:spPr/>
        <p:txBody>
          <a:bodyPr/>
          <a:lstStyle/>
          <a:p>
            <a:fld id="{5180AED9-494C-47E6-99FE-3506740B92EE}" type="slidenum">
              <a:rPr lang="en-US" smtClean="0"/>
              <a:t>13</a:t>
            </a:fld>
            <a:endParaRPr lang="en-US"/>
          </a:p>
        </p:txBody>
      </p:sp>
    </p:spTree>
    <p:extLst>
      <p:ext uri="{BB962C8B-B14F-4D97-AF65-F5344CB8AC3E}">
        <p14:creationId xmlns:p14="http://schemas.microsoft.com/office/powerpoint/2010/main" val="41439866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https://unsplash.com/photos/jMsJlnMMyZI</a:t>
            </a:r>
          </a:p>
          <a:p>
            <a:r>
              <a:rPr lang="en-US" dirty="0"/>
              <a:t>https://unsplash.com/photos/_XR5rkprHQU</a:t>
            </a:r>
          </a:p>
          <a:p>
            <a:r>
              <a:rPr lang="en-US" dirty="0"/>
              <a:t>https://unsplash.com/photos/xiqy2glnmf8</a:t>
            </a:r>
          </a:p>
        </p:txBody>
      </p:sp>
      <p:sp>
        <p:nvSpPr>
          <p:cNvPr id="4" name="Slide Number Placeholder 3"/>
          <p:cNvSpPr>
            <a:spLocks noGrp="1"/>
          </p:cNvSpPr>
          <p:nvPr>
            <p:ph type="sldNum" sz="quarter" idx="5"/>
          </p:nvPr>
        </p:nvSpPr>
        <p:spPr/>
        <p:txBody>
          <a:bodyPr/>
          <a:lstStyle/>
          <a:p>
            <a:fld id="{5180AED9-494C-47E6-99FE-3506740B92EE}" type="slidenum">
              <a:rPr lang="en-US" smtClean="0"/>
              <a:t>2</a:t>
            </a:fld>
            <a:endParaRPr lang="en-US"/>
          </a:p>
        </p:txBody>
      </p:sp>
    </p:spTree>
    <p:extLst>
      <p:ext uri="{BB962C8B-B14F-4D97-AF65-F5344CB8AC3E}">
        <p14:creationId xmlns:p14="http://schemas.microsoft.com/office/powerpoint/2010/main" val="24511068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https://unsplash.com/photos/zjkaFiOWbUA</a:t>
            </a:r>
          </a:p>
        </p:txBody>
      </p:sp>
      <p:sp>
        <p:nvSpPr>
          <p:cNvPr id="4" name="Slide Number Placeholder 3"/>
          <p:cNvSpPr>
            <a:spLocks noGrp="1"/>
          </p:cNvSpPr>
          <p:nvPr>
            <p:ph type="sldNum" sz="quarter" idx="5"/>
          </p:nvPr>
        </p:nvSpPr>
        <p:spPr/>
        <p:txBody>
          <a:bodyPr/>
          <a:lstStyle/>
          <a:p>
            <a:fld id="{5180AED9-494C-47E6-99FE-3506740B92EE}" type="slidenum">
              <a:rPr lang="en-US" smtClean="0"/>
              <a:t>3</a:t>
            </a:fld>
            <a:endParaRPr lang="en-US"/>
          </a:p>
        </p:txBody>
      </p:sp>
    </p:spTree>
    <p:extLst>
      <p:ext uri="{BB962C8B-B14F-4D97-AF65-F5344CB8AC3E}">
        <p14:creationId xmlns:p14="http://schemas.microsoft.com/office/powerpoint/2010/main" val="3854892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https://unsplash.com/photos/L0nipfx-Ry4</a:t>
            </a:r>
          </a:p>
        </p:txBody>
      </p:sp>
      <p:sp>
        <p:nvSpPr>
          <p:cNvPr id="4" name="Slide Number Placeholder 3"/>
          <p:cNvSpPr>
            <a:spLocks noGrp="1"/>
          </p:cNvSpPr>
          <p:nvPr>
            <p:ph type="sldNum" sz="quarter" idx="5"/>
          </p:nvPr>
        </p:nvSpPr>
        <p:spPr/>
        <p:txBody>
          <a:bodyPr/>
          <a:lstStyle/>
          <a:p>
            <a:fld id="{5180AED9-494C-47E6-99FE-3506740B92EE}" type="slidenum">
              <a:rPr lang="en-US" smtClean="0"/>
              <a:t>4</a:t>
            </a:fld>
            <a:endParaRPr lang="en-US"/>
          </a:p>
        </p:txBody>
      </p:sp>
    </p:spTree>
    <p:extLst>
      <p:ext uri="{BB962C8B-B14F-4D97-AF65-F5344CB8AC3E}">
        <p14:creationId xmlns:p14="http://schemas.microsoft.com/office/powerpoint/2010/main" val="20551520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https://unsplash.com/photos/L0nipfx-Ry4</a:t>
            </a:r>
          </a:p>
        </p:txBody>
      </p:sp>
      <p:sp>
        <p:nvSpPr>
          <p:cNvPr id="4" name="Slide Number Placeholder 3"/>
          <p:cNvSpPr>
            <a:spLocks noGrp="1"/>
          </p:cNvSpPr>
          <p:nvPr>
            <p:ph type="sldNum" sz="quarter" idx="5"/>
          </p:nvPr>
        </p:nvSpPr>
        <p:spPr/>
        <p:txBody>
          <a:bodyPr/>
          <a:lstStyle/>
          <a:p>
            <a:fld id="{5180AED9-494C-47E6-99FE-3506740B92EE}" type="slidenum">
              <a:rPr lang="en-US" smtClean="0"/>
              <a:t>5</a:t>
            </a:fld>
            <a:endParaRPr lang="en-US"/>
          </a:p>
        </p:txBody>
      </p:sp>
    </p:spTree>
    <p:extLst>
      <p:ext uri="{BB962C8B-B14F-4D97-AF65-F5344CB8AC3E}">
        <p14:creationId xmlns:p14="http://schemas.microsoft.com/office/powerpoint/2010/main" val="3480630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https://unsplash.com/photos/L0nipfx-Ry4</a:t>
            </a:r>
          </a:p>
        </p:txBody>
      </p:sp>
      <p:sp>
        <p:nvSpPr>
          <p:cNvPr id="4" name="Slide Number Placeholder 3"/>
          <p:cNvSpPr>
            <a:spLocks noGrp="1"/>
          </p:cNvSpPr>
          <p:nvPr>
            <p:ph type="sldNum" sz="quarter" idx="5"/>
          </p:nvPr>
        </p:nvSpPr>
        <p:spPr/>
        <p:txBody>
          <a:bodyPr/>
          <a:lstStyle/>
          <a:p>
            <a:fld id="{5180AED9-494C-47E6-99FE-3506740B92EE}" type="slidenum">
              <a:rPr lang="en-US" smtClean="0"/>
              <a:t>6</a:t>
            </a:fld>
            <a:endParaRPr lang="en-US"/>
          </a:p>
        </p:txBody>
      </p:sp>
    </p:spTree>
    <p:extLst>
      <p:ext uri="{BB962C8B-B14F-4D97-AF65-F5344CB8AC3E}">
        <p14:creationId xmlns:p14="http://schemas.microsoft.com/office/powerpoint/2010/main" val="20631268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https://unsplash.com/photos/FWVMhUa_wbY</a:t>
            </a:r>
          </a:p>
        </p:txBody>
      </p:sp>
      <p:sp>
        <p:nvSpPr>
          <p:cNvPr id="4" name="Slide Number Placeholder 3"/>
          <p:cNvSpPr>
            <a:spLocks noGrp="1"/>
          </p:cNvSpPr>
          <p:nvPr>
            <p:ph type="sldNum" sz="quarter" idx="5"/>
          </p:nvPr>
        </p:nvSpPr>
        <p:spPr/>
        <p:txBody>
          <a:bodyPr/>
          <a:lstStyle/>
          <a:p>
            <a:fld id="{5180AED9-494C-47E6-99FE-3506740B92EE}" type="slidenum">
              <a:rPr lang="en-US" smtClean="0"/>
              <a:t>7</a:t>
            </a:fld>
            <a:endParaRPr lang="en-US"/>
          </a:p>
        </p:txBody>
      </p:sp>
    </p:spTree>
    <p:extLst>
      <p:ext uri="{BB962C8B-B14F-4D97-AF65-F5344CB8AC3E}">
        <p14:creationId xmlns:p14="http://schemas.microsoft.com/office/powerpoint/2010/main" val="10230402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https://unsplash.com/photos/x-HpilsdKEk</a:t>
            </a:r>
          </a:p>
        </p:txBody>
      </p:sp>
      <p:sp>
        <p:nvSpPr>
          <p:cNvPr id="4" name="Slide Number Placeholder 3"/>
          <p:cNvSpPr>
            <a:spLocks noGrp="1"/>
          </p:cNvSpPr>
          <p:nvPr>
            <p:ph type="sldNum" sz="quarter" idx="5"/>
          </p:nvPr>
        </p:nvSpPr>
        <p:spPr/>
        <p:txBody>
          <a:bodyPr/>
          <a:lstStyle/>
          <a:p>
            <a:fld id="{5180AED9-494C-47E6-99FE-3506740B92EE}" type="slidenum">
              <a:rPr lang="en-US" smtClean="0"/>
              <a:t>8</a:t>
            </a:fld>
            <a:endParaRPr lang="en-US"/>
          </a:p>
        </p:txBody>
      </p:sp>
    </p:spTree>
    <p:extLst>
      <p:ext uri="{BB962C8B-B14F-4D97-AF65-F5344CB8AC3E}">
        <p14:creationId xmlns:p14="http://schemas.microsoft.com/office/powerpoint/2010/main" val="34238704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https://unsplash.com/photos/x-HpilsdKEk</a:t>
            </a:r>
          </a:p>
        </p:txBody>
      </p:sp>
      <p:sp>
        <p:nvSpPr>
          <p:cNvPr id="4" name="Slide Number Placeholder 3"/>
          <p:cNvSpPr>
            <a:spLocks noGrp="1"/>
          </p:cNvSpPr>
          <p:nvPr>
            <p:ph type="sldNum" sz="quarter" idx="5"/>
          </p:nvPr>
        </p:nvSpPr>
        <p:spPr/>
        <p:txBody>
          <a:bodyPr/>
          <a:lstStyle/>
          <a:p>
            <a:fld id="{5180AED9-494C-47E6-99FE-3506740B92EE}" type="slidenum">
              <a:rPr lang="en-US" smtClean="0"/>
              <a:t>9</a:t>
            </a:fld>
            <a:endParaRPr lang="en-US"/>
          </a:p>
        </p:txBody>
      </p:sp>
    </p:spTree>
    <p:extLst>
      <p:ext uri="{BB962C8B-B14F-4D97-AF65-F5344CB8AC3E}">
        <p14:creationId xmlns:p14="http://schemas.microsoft.com/office/powerpoint/2010/main" val="25194028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E46AB6-FB55-4132-AE24-B9477817A74C}"/>
              </a:ext>
            </a:extLst>
          </p:cNvPr>
          <p:cNvSpPr>
            <a:spLocks noGrp="1"/>
          </p:cNvSpPr>
          <p:nvPr>
            <p:ph type="ctrTitle"/>
          </p:nvPr>
        </p:nvSpPr>
        <p:spPr>
          <a:xfrm>
            <a:off x="1524000" y="1847970"/>
            <a:ext cx="9144000" cy="1661993"/>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DBAE3B9-59FD-4665-AFDA-96295B7C13E2}"/>
              </a:ext>
            </a:extLst>
          </p:cNvPr>
          <p:cNvSpPr>
            <a:spLocks noGrp="1"/>
          </p:cNvSpPr>
          <p:nvPr>
            <p:ph type="subTitle" idx="1"/>
          </p:nvPr>
        </p:nvSpPr>
        <p:spPr>
          <a:xfrm>
            <a:off x="1524000" y="3602038"/>
            <a:ext cx="9144000" cy="332399"/>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A8D4D7F-CC9B-4F7A-9AE4-547BC34A175A}"/>
              </a:ext>
            </a:extLst>
          </p:cNvPr>
          <p:cNvSpPr>
            <a:spLocks noGrp="1"/>
          </p:cNvSpPr>
          <p:nvPr>
            <p:ph type="dt" sz="half" idx="10"/>
          </p:nvPr>
        </p:nvSpPr>
        <p:spPr/>
        <p:txBody>
          <a:bodyPr/>
          <a:lstStyle/>
          <a:p>
            <a:fld id="{2079CF82-A359-400D-97B4-E4DF7938536E}" type="datetimeFigureOut">
              <a:rPr lang="en-US" smtClean="0"/>
              <a:t>5/27/2023</a:t>
            </a:fld>
            <a:endParaRPr lang="en-US"/>
          </a:p>
        </p:txBody>
      </p:sp>
      <p:sp>
        <p:nvSpPr>
          <p:cNvPr id="5" name="Footer Placeholder 4">
            <a:extLst>
              <a:ext uri="{FF2B5EF4-FFF2-40B4-BE49-F238E27FC236}">
                <a16:creationId xmlns:a16="http://schemas.microsoft.com/office/drawing/2014/main" id="{8D89BAA8-D9A2-40F9-88A0-1715DE62FE9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7B295AE-FD64-4A19-B0FE-0CE6AE9066D7}"/>
              </a:ext>
            </a:extLst>
          </p:cNvPr>
          <p:cNvSpPr>
            <a:spLocks noGrp="1"/>
          </p:cNvSpPr>
          <p:nvPr>
            <p:ph type="sldNum" sz="quarter" idx="12"/>
          </p:nvPr>
        </p:nvSpPr>
        <p:spPr/>
        <p:txBody>
          <a:bodyPr/>
          <a:lstStyle/>
          <a:p>
            <a:fld id="{2574C257-4F7A-4E07-87C2-1ED2FB2D950A}" type="slidenum">
              <a:rPr lang="en-US" smtClean="0"/>
              <a:t>‹#›</a:t>
            </a:fld>
            <a:endParaRPr lang="en-US"/>
          </a:p>
        </p:txBody>
      </p:sp>
    </p:spTree>
    <p:extLst>
      <p:ext uri="{BB962C8B-B14F-4D97-AF65-F5344CB8AC3E}">
        <p14:creationId xmlns:p14="http://schemas.microsoft.com/office/powerpoint/2010/main" val="17021001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889DB8-080B-4664-BD06-E99CDB82149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4CDCA40-F618-4EC9-8076-320F07312F7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73BEC39-72DC-44F6-95FE-15A6F6188FB3}"/>
              </a:ext>
            </a:extLst>
          </p:cNvPr>
          <p:cNvSpPr>
            <a:spLocks noGrp="1"/>
          </p:cNvSpPr>
          <p:nvPr>
            <p:ph type="dt" sz="half" idx="10"/>
          </p:nvPr>
        </p:nvSpPr>
        <p:spPr/>
        <p:txBody>
          <a:bodyPr/>
          <a:lstStyle/>
          <a:p>
            <a:fld id="{2079CF82-A359-400D-97B4-E4DF7938536E}" type="datetimeFigureOut">
              <a:rPr lang="en-US" smtClean="0"/>
              <a:t>5/27/2023</a:t>
            </a:fld>
            <a:endParaRPr lang="en-US"/>
          </a:p>
        </p:txBody>
      </p:sp>
      <p:sp>
        <p:nvSpPr>
          <p:cNvPr id="5" name="Footer Placeholder 4">
            <a:extLst>
              <a:ext uri="{FF2B5EF4-FFF2-40B4-BE49-F238E27FC236}">
                <a16:creationId xmlns:a16="http://schemas.microsoft.com/office/drawing/2014/main" id="{1053CC65-947A-4FEF-A9AE-67E6FED4404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E6A5E53-2435-4B61-9FFE-28ABFCA03E7D}"/>
              </a:ext>
            </a:extLst>
          </p:cNvPr>
          <p:cNvSpPr>
            <a:spLocks noGrp="1"/>
          </p:cNvSpPr>
          <p:nvPr>
            <p:ph type="sldNum" sz="quarter" idx="12"/>
          </p:nvPr>
        </p:nvSpPr>
        <p:spPr/>
        <p:txBody>
          <a:bodyPr/>
          <a:lstStyle/>
          <a:p>
            <a:fld id="{2574C257-4F7A-4E07-87C2-1ED2FB2D950A}" type="slidenum">
              <a:rPr lang="en-US" smtClean="0"/>
              <a:t>‹#›</a:t>
            </a:fld>
            <a:endParaRPr lang="en-US"/>
          </a:p>
        </p:txBody>
      </p:sp>
    </p:spTree>
    <p:extLst>
      <p:ext uri="{BB962C8B-B14F-4D97-AF65-F5344CB8AC3E}">
        <p14:creationId xmlns:p14="http://schemas.microsoft.com/office/powerpoint/2010/main" val="26473014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2A77AAA-DDE7-4D78-90DD-B54934464F29}"/>
              </a:ext>
            </a:extLst>
          </p:cNvPr>
          <p:cNvSpPr>
            <a:spLocks noGrp="1"/>
          </p:cNvSpPr>
          <p:nvPr>
            <p:ph type="title"/>
          </p:nvPr>
        </p:nvSpPr>
        <p:spPr>
          <a:xfrm>
            <a:off x="838200" y="723207"/>
            <a:ext cx="10515600" cy="498598"/>
          </a:xfrm>
          <a:prstGeom prst="rect">
            <a:avLst/>
          </a:prstGeom>
        </p:spPr>
        <p:txBody>
          <a:bodyPr vert="horz" lIns="0" tIns="0" rIns="0" bIns="0" rtlCol="0" anchor="t" anchorCtr="0">
            <a:spAutoFit/>
          </a:bodyPr>
          <a:lstStyle/>
          <a:p>
            <a:r>
              <a:rPr lang="en-US"/>
              <a:t>Click to edit Master title style</a:t>
            </a:r>
          </a:p>
        </p:txBody>
      </p:sp>
      <p:sp>
        <p:nvSpPr>
          <p:cNvPr id="3" name="Text Placeholder 2">
            <a:extLst>
              <a:ext uri="{FF2B5EF4-FFF2-40B4-BE49-F238E27FC236}">
                <a16:creationId xmlns:a16="http://schemas.microsoft.com/office/drawing/2014/main" id="{39CDD9BA-C387-4855-A890-5A4B4C89BF7B}"/>
              </a:ext>
            </a:extLst>
          </p:cNvPr>
          <p:cNvSpPr>
            <a:spLocks noGrp="1"/>
          </p:cNvSpPr>
          <p:nvPr>
            <p:ph type="body" idx="1"/>
          </p:nvPr>
        </p:nvSpPr>
        <p:spPr>
          <a:xfrm>
            <a:off x="838200" y="1825625"/>
            <a:ext cx="10515600" cy="1392176"/>
          </a:xfrm>
          <a:prstGeom prst="rect">
            <a:avLst/>
          </a:prstGeom>
        </p:spPr>
        <p:txBody>
          <a:bodyPr vert="horz" lIns="0" tIns="0" rIns="0" bIns="0" rtlCol="0" anchor="t" anchorCtr="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BBFDBF5-BC79-4BBB-8C2C-B750D073AFB0}"/>
              </a:ext>
            </a:extLst>
          </p:cNvPr>
          <p:cNvSpPr>
            <a:spLocks noGrp="1"/>
          </p:cNvSpPr>
          <p:nvPr>
            <p:ph type="dt" sz="half" idx="2"/>
          </p:nvPr>
        </p:nvSpPr>
        <p:spPr>
          <a:xfrm>
            <a:off x="838200" y="6446579"/>
            <a:ext cx="2743200" cy="161583"/>
          </a:xfrm>
          <a:prstGeom prst="rect">
            <a:avLst/>
          </a:prstGeom>
        </p:spPr>
        <p:txBody>
          <a:bodyPr vert="horz" lIns="0" tIns="0" rIns="0" bIns="0" rtlCol="0" anchor="t" anchorCtr="0">
            <a:spAutoFit/>
          </a:bodyPr>
          <a:lstStyle>
            <a:lvl1pPr algn="l">
              <a:defRPr sz="1050">
                <a:solidFill>
                  <a:schemeClr val="tx1">
                    <a:tint val="75000"/>
                  </a:schemeClr>
                </a:solidFill>
                <a:latin typeface="Montserrat Light" panose="00000400000000000000" pitchFamily="2" charset="0"/>
              </a:defRPr>
            </a:lvl1pPr>
          </a:lstStyle>
          <a:p>
            <a:fld id="{2079CF82-A359-400D-97B4-E4DF7938536E}" type="datetimeFigureOut">
              <a:rPr lang="en-US" smtClean="0"/>
              <a:pPr/>
              <a:t>5/27/2023</a:t>
            </a:fld>
            <a:endParaRPr lang="en-US"/>
          </a:p>
        </p:txBody>
      </p:sp>
      <p:sp>
        <p:nvSpPr>
          <p:cNvPr id="5" name="Footer Placeholder 4">
            <a:extLst>
              <a:ext uri="{FF2B5EF4-FFF2-40B4-BE49-F238E27FC236}">
                <a16:creationId xmlns:a16="http://schemas.microsoft.com/office/drawing/2014/main" id="{445C2681-2BBD-4892-8538-081B4C0C3F48}"/>
              </a:ext>
            </a:extLst>
          </p:cNvPr>
          <p:cNvSpPr>
            <a:spLocks noGrp="1"/>
          </p:cNvSpPr>
          <p:nvPr>
            <p:ph type="ftr" sz="quarter" idx="3"/>
          </p:nvPr>
        </p:nvSpPr>
        <p:spPr>
          <a:xfrm>
            <a:off x="4038600" y="6446579"/>
            <a:ext cx="4114800" cy="161583"/>
          </a:xfrm>
          <a:prstGeom prst="rect">
            <a:avLst/>
          </a:prstGeom>
        </p:spPr>
        <p:txBody>
          <a:bodyPr vert="horz" lIns="0" tIns="0" rIns="0" bIns="0" rtlCol="0" anchor="t" anchorCtr="0">
            <a:spAutoFit/>
          </a:bodyPr>
          <a:lstStyle>
            <a:lvl1pPr algn="ctr">
              <a:defRPr sz="1050">
                <a:solidFill>
                  <a:schemeClr val="tx1">
                    <a:tint val="75000"/>
                  </a:schemeClr>
                </a:solidFill>
                <a:latin typeface="Montserrat Light" panose="00000400000000000000" pitchFamily="2" charset="0"/>
              </a:defRPr>
            </a:lvl1pPr>
          </a:lstStyle>
          <a:p>
            <a:endParaRPr lang="en-US"/>
          </a:p>
        </p:txBody>
      </p:sp>
      <p:sp>
        <p:nvSpPr>
          <p:cNvPr id="6" name="Slide Number Placeholder 5">
            <a:extLst>
              <a:ext uri="{FF2B5EF4-FFF2-40B4-BE49-F238E27FC236}">
                <a16:creationId xmlns:a16="http://schemas.microsoft.com/office/drawing/2014/main" id="{BF0E7FD7-D691-4E0E-B8A5-1528E4B6914C}"/>
              </a:ext>
            </a:extLst>
          </p:cNvPr>
          <p:cNvSpPr>
            <a:spLocks noGrp="1"/>
          </p:cNvSpPr>
          <p:nvPr>
            <p:ph type="sldNum" sz="quarter" idx="4"/>
          </p:nvPr>
        </p:nvSpPr>
        <p:spPr>
          <a:xfrm>
            <a:off x="8610600" y="6446579"/>
            <a:ext cx="2743200" cy="161583"/>
          </a:xfrm>
          <a:prstGeom prst="rect">
            <a:avLst/>
          </a:prstGeom>
        </p:spPr>
        <p:txBody>
          <a:bodyPr vert="horz" lIns="0" tIns="0" rIns="0" bIns="0" rtlCol="0" anchor="t" anchorCtr="0">
            <a:spAutoFit/>
          </a:bodyPr>
          <a:lstStyle>
            <a:lvl1pPr algn="r">
              <a:defRPr sz="1050">
                <a:solidFill>
                  <a:schemeClr val="tx1">
                    <a:tint val="75000"/>
                  </a:schemeClr>
                </a:solidFill>
                <a:latin typeface="Montserrat Light" panose="00000400000000000000" pitchFamily="2" charset="0"/>
              </a:defRPr>
            </a:lvl1pPr>
          </a:lstStyle>
          <a:p>
            <a:fld id="{2574C257-4F7A-4E07-87C2-1ED2FB2D950A}" type="slidenum">
              <a:rPr lang="en-US" smtClean="0"/>
              <a:pPr/>
              <a:t>‹#›</a:t>
            </a:fld>
            <a:endParaRPr lang="en-US"/>
          </a:p>
        </p:txBody>
      </p:sp>
    </p:spTree>
    <p:extLst>
      <p:ext uri="{BB962C8B-B14F-4D97-AF65-F5344CB8AC3E}">
        <p14:creationId xmlns:p14="http://schemas.microsoft.com/office/powerpoint/2010/main" val="3032036818"/>
      </p:ext>
    </p:extLst>
  </p:cSld>
  <p:clrMap bg1="lt1" tx1="dk1" bg2="lt2" tx2="dk2" accent1="accent1" accent2="accent2" accent3="accent3" accent4="accent4" accent5="accent5" accent6="accent6" hlink="hlink" folHlink="folHlink"/>
  <p:sldLayoutIdLst>
    <p:sldLayoutId id="2147483649" r:id="rId1"/>
    <p:sldLayoutId id="2147483650" r:id="rId2"/>
  </p:sldLayoutIdLst>
  <p:txStyles>
    <p:titleStyle>
      <a:lvl1pPr algn="l" defTabSz="914400" rtl="0" eaLnBrk="1" latinLnBrk="0" hangingPunct="1">
        <a:lnSpc>
          <a:spcPct val="90000"/>
        </a:lnSpc>
        <a:spcBef>
          <a:spcPct val="0"/>
        </a:spcBef>
        <a:buNone/>
        <a:defRPr sz="3600" kern="1200">
          <a:solidFill>
            <a:schemeClr val="tx1"/>
          </a:solidFill>
          <a:latin typeface="Montserrat Light" panose="00000400000000000000" pitchFamily="2"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ontserrat Light" panose="00000400000000000000"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ontserrat Light" panose="00000400000000000000"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ontserrat Light" panose="00000400000000000000"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ontserrat Light" panose="00000400000000000000"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ontserrat Light" panose="000004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B2336148-9A28-45ED-80B1-A4F3DBF20E97}"/>
              </a:ext>
            </a:extLst>
          </p:cNvPr>
          <p:cNvSpPr/>
          <p:nvPr/>
        </p:nvSpPr>
        <p:spPr>
          <a:xfrm>
            <a:off x="4667250" y="1257300"/>
            <a:ext cx="2266950" cy="4170030"/>
          </a:xfrm>
          <a:prstGeom prst="rect">
            <a:avLst/>
          </a:prstGeom>
          <a:gradFill flip="none" rotWithShape="1">
            <a:gsLst>
              <a:gs pos="0">
                <a:srgbClr val="3AB2EB"/>
              </a:gs>
              <a:gs pos="56000">
                <a:srgbClr val="9262AE"/>
              </a:gs>
              <a:gs pos="100000">
                <a:srgbClr val="A353A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95E2DB1C-5DD9-4BA5-9A0F-58808299B180}"/>
              </a:ext>
            </a:extLst>
          </p:cNvPr>
          <p:cNvPicPr>
            <a:picLocks noChangeAspect="1"/>
          </p:cNvPicPr>
          <p:nvPr/>
        </p:nvPicPr>
        <p:blipFill rotWithShape="1">
          <a:blip r:embed="rId3"/>
          <a:srcRect l="1027" t="4154" r="1071"/>
          <a:stretch/>
        </p:blipFill>
        <p:spPr>
          <a:xfrm>
            <a:off x="0" y="-86685"/>
            <a:ext cx="12192000" cy="6858000"/>
          </a:xfrm>
          <a:custGeom>
            <a:avLst/>
            <a:gdLst>
              <a:gd name="connsiteX0" fmla="*/ 4667249 w 12192000"/>
              <a:gd name="connsiteY0" fmla="*/ 1298320 h 6858000"/>
              <a:gd name="connsiteX1" fmla="*/ 4667249 w 12192000"/>
              <a:gd name="connsiteY1" fmla="*/ 5297714 h 6858000"/>
              <a:gd name="connsiteX2" fmla="*/ 6905624 w 12192000"/>
              <a:gd name="connsiteY2" fmla="*/ 5297714 h 6858000"/>
              <a:gd name="connsiteX3" fmla="*/ 6905624 w 12192000"/>
              <a:gd name="connsiteY3" fmla="*/ 1298320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4667249" y="1298320"/>
                </a:moveTo>
                <a:lnTo>
                  <a:pt x="4667249" y="5297714"/>
                </a:lnTo>
                <a:lnTo>
                  <a:pt x="6905624" y="5297714"/>
                </a:lnTo>
                <a:lnTo>
                  <a:pt x="6905624" y="1298320"/>
                </a:lnTo>
                <a:close/>
                <a:moveTo>
                  <a:pt x="0" y="0"/>
                </a:moveTo>
                <a:lnTo>
                  <a:pt x="12192000" y="0"/>
                </a:lnTo>
                <a:lnTo>
                  <a:pt x="12192000" y="6858000"/>
                </a:lnTo>
                <a:lnTo>
                  <a:pt x="0" y="6858000"/>
                </a:lnTo>
                <a:close/>
              </a:path>
            </a:pathLst>
          </a:custGeom>
        </p:spPr>
      </p:pic>
      <p:sp>
        <p:nvSpPr>
          <p:cNvPr id="2" name="Title 1">
            <a:extLst>
              <a:ext uri="{FF2B5EF4-FFF2-40B4-BE49-F238E27FC236}">
                <a16:creationId xmlns:a16="http://schemas.microsoft.com/office/drawing/2014/main" id="{B8B95C3C-2C1F-4C7C-9332-709FD6935D8B}"/>
              </a:ext>
            </a:extLst>
          </p:cNvPr>
          <p:cNvSpPr>
            <a:spLocks noGrp="1"/>
          </p:cNvSpPr>
          <p:nvPr>
            <p:ph type="ctrTitle"/>
          </p:nvPr>
        </p:nvSpPr>
        <p:spPr>
          <a:xfrm>
            <a:off x="1600200" y="179452"/>
            <a:ext cx="9144000" cy="498598"/>
          </a:xfrm>
        </p:spPr>
        <p:txBody>
          <a:bodyPr/>
          <a:lstStyle/>
          <a:p>
            <a:r>
              <a:rPr lang="en-US" sz="3600" dirty="0">
                <a:solidFill>
                  <a:schemeClr val="bg1"/>
                </a:solidFill>
                <a:latin typeface="Montserrat Black" panose="00000A00000000000000" pitchFamily="2" charset="0"/>
              </a:rPr>
              <a:t>UI- DESIGN AND IMPLIMENTTION</a:t>
            </a:r>
          </a:p>
        </p:txBody>
      </p:sp>
      <p:sp>
        <p:nvSpPr>
          <p:cNvPr id="3" name="Subtitle 2">
            <a:extLst>
              <a:ext uri="{FF2B5EF4-FFF2-40B4-BE49-F238E27FC236}">
                <a16:creationId xmlns:a16="http://schemas.microsoft.com/office/drawing/2014/main" id="{F093887B-93E8-4B4B-BF73-7018913E4C90}"/>
              </a:ext>
            </a:extLst>
          </p:cNvPr>
          <p:cNvSpPr>
            <a:spLocks noGrp="1"/>
          </p:cNvSpPr>
          <p:nvPr>
            <p:ph type="subTitle" idx="1"/>
          </p:nvPr>
        </p:nvSpPr>
        <p:spPr>
          <a:xfrm>
            <a:off x="1524000" y="1917202"/>
            <a:ext cx="9144000" cy="276999"/>
          </a:xfrm>
        </p:spPr>
        <p:txBody>
          <a:bodyPr/>
          <a:lstStyle/>
          <a:p>
            <a:r>
              <a:rPr lang="en-US" sz="2000" dirty="0">
                <a:solidFill>
                  <a:schemeClr val="bg1"/>
                </a:solidFill>
              </a:rPr>
              <a:t>GROUP 18</a:t>
            </a:r>
          </a:p>
        </p:txBody>
      </p:sp>
      <p:sp>
        <p:nvSpPr>
          <p:cNvPr id="34" name="Freeform: Shape 33">
            <a:extLst>
              <a:ext uri="{FF2B5EF4-FFF2-40B4-BE49-F238E27FC236}">
                <a16:creationId xmlns:a16="http://schemas.microsoft.com/office/drawing/2014/main" id="{4559F0A3-C42F-46A3-88F1-A1EBBF011D38}"/>
              </a:ext>
            </a:extLst>
          </p:cNvPr>
          <p:cNvSpPr/>
          <p:nvPr/>
        </p:nvSpPr>
        <p:spPr>
          <a:xfrm>
            <a:off x="4667250" y="1257301"/>
            <a:ext cx="2266950" cy="1462383"/>
          </a:xfrm>
          <a:custGeom>
            <a:avLst/>
            <a:gdLst>
              <a:gd name="connsiteX0" fmla="*/ 0 w 2266950"/>
              <a:gd name="connsiteY0" fmla="*/ 0 h 1462383"/>
              <a:gd name="connsiteX1" fmla="*/ 2266950 w 2266950"/>
              <a:gd name="connsiteY1" fmla="*/ 0 h 1462383"/>
              <a:gd name="connsiteX2" fmla="*/ 2266950 w 2266950"/>
              <a:gd name="connsiteY2" fmla="*/ 1217986 h 1462383"/>
              <a:gd name="connsiteX3" fmla="*/ 2247246 w 2266950"/>
              <a:gd name="connsiteY3" fmla="*/ 1226004 h 1462383"/>
              <a:gd name="connsiteX4" fmla="*/ 1775683 w 2266950"/>
              <a:gd name="connsiteY4" fmla="*/ 1407741 h 1462383"/>
              <a:gd name="connsiteX5" fmla="*/ 63231 w 2266950"/>
              <a:gd name="connsiteY5" fmla="*/ 935754 h 1462383"/>
              <a:gd name="connsiteX6" fmla="*/ 0 w 2266950"/>
              <a:gd name="connsiteY6" fmla="*/ 910167 h 1462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66950" h="1462383">
                <a:moveTo>
                  <a:pt x="0" y="0"/>
                </a:moveTo>
                <a:lnTo>
                  <a:pt x="2266950" y="0"/>
                </a:lnTo>
                <a:lnTo>
                  <a:pt x="2266950" y="1217986"/>
                </a:lnTo>
                <a:lnTo>
                  <a:pt x="2247246" y="1226004"/>
                </a:lnTo>
                <a:cubicBezTo>
                  <a:pt x="2063956" y="1300578"/>
                  <a:pt x="1903108" y="1365161"/>
                  <a:pt x="1775683" y="1407741"/>
                </a:cubicBezTo>
                <a:cubicBezTo>
                  <a:pt x="1187057" y="1606226"/>
                  <a:pt x="726858" y="1221327"/>
                  <a:pt x="63231" y="935754"/>
                </a:cubicBezTo>
                <a:lnTo>
                  <a:pt x="0" y="910167"/>
                </a:lnTo>
                <a:close/>
              </a:path>
            </a:pathLst>
          </a:custGeom>
          <a:solidFill>
            <a:schemeClr val="bg1">
              <a:alpha val="1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6" name="Freeform: Shape 35">
            <a:extLst>
              <a:ext uri="{FF2B5EF4-FFF2-40B4-BE49-F238E27FC236}">
                <a16:creationId xmlns:a16="http://schemas.microsoft.com/office/drawing/2014/main" id="{63F68ED0-4E9C-4C20-916C-D2A7FBB41DBD}"/>
              </a:ext>
            </a:extLst>
          </p:cNvPr>
          <p:cNvSpPr/>
          <p:nvPr/>
        </p:nvSpPr>
        <p:spPr>
          <a:xfrm>
            <a:off x="4667250" y="1257301"/>
            <a:ext cx="2266950" cy="728311"/>
          </a:xfrm>
          <a:custGeom>
            <a:avLst/>
            <a:gdLst>
              <a:gd name="connsiteX0" fmla="*/ 0 w 2266950"/>
              <a:gd name="connsiteY0" fmla="*/ 0 h 728311"/>
              <a:gd name="connsiteX1" fmla="*/ 2266950 w 2266950"/>
              <a:gd name="connsiteY1" fmla="*/ 0 h 728311"/>
              <a:gd name="connsiteX2" fmla="*/ 2266950 w 2266950"/>
              <a:gd name="connsiteY2" fmla="*/ 728311 h 728311"/>
              <a:gd name="connsiteX3" fmla="*/ 2188560 w 2266950"/>
              <a:gd name="connsiteY3" fmla="*/ 710952 h 728311"/>
              <a:gd name="connsiteX4" fmla="*/ 1785819 w 2266950"/>
              <a:gd name="connsiteY4" fmla="*/ 601273 h 728311"/>
              <a:gd name="connsiteX5" fmla="*/ 256003 w 2266950"/>
              <a:gd name="connsiteY5" fmla="*/ 458408 h 728311"/>
              <a:gd name="connsiteX6" fmla="*/ 0 w 2266950"/>
              <a:gd name="connsiteY6" fmla="*/ 483816 h 728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66950" h="728311">
                <a:moveTo>
                  <a:pt x="0" y="0"/>
                </a:moveTo>
                <a:lnTo>
                  <a:pt x="2266950" y="0"/>
                </a:lnTo>
                <a:lnTo>
                  <a:pt x="2266950" y="728311"/>
                </a:lnTo>
                <a:lnTo>
                  <a:pt x="2188560" y="710952"/>
                </a:lnTo>
                <a:cubicBezTo>
                  <a:pt x="2059871" y="679224"/>
                  <a:pt x="1925618" y="642847"/>
                  <a:pt x="1785819" y="601273"/>
                </a:cubicBezTo>
                <a:cubicBezTo>
                  <a:pt x="1270771" y="448166"/>
                  <a:pt x="747187" y="422008"/>
                  <a:pt x="256003" y="458408"/>
                </a:cubicBezTo>
                <a:lnTo>
                  <a:pt x="0" y="483816"/>
                </a:lnTo>
                <a:close/>
              </a:path>
            </a:pathLst>
          </a:custGeom>
          <a:solidFill>
            <a:schemeClr val="bg1">
              <a:alpha val="1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7" name="Oval 36">
            <a:extLst>
              <a:ext uri="{FF2B5EF4-FFF2-40B4-BE49-F238E27FC236}">
                <a16:creationId xmlns:a16="http://schemas.microsoft.com/office/drawing/2014/main" id="{9A40B106-B134-41D0-B1E7-0C21C16E0624}"/>
              </a:ext>
            </a:extLst>
          </p:cNvPr>
          <p:cNvSpPr/>
          <p:nvPr/>
        </p:nvSpPr>
        <p:spPr>
          <a:xfrm>
            <a:off x="5200650" y="2505075"/>
            <a:ext cx="1200150" cy="120015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itle 1">
            <a:extLst>
              <a:ext uri="{FF2B5EF4-FFF2-40B4-BE49-F238E27FC236}">
                <a16:creationId xmlns:a16="http://schemas.microsoft.com/office/drawing/2014/main" id="{54C8A2BF-7291-4CB9-80F7-7D4D12ADC69A}"/>
              </a:ext>
            </a:extLst>
          </p:cNvPr>
          <p:cNvSpPr txBox="1">
            <a:spLocks/>
          </p:cNvSpPr>
          <p:nvPr/>
        </p:nvSpPr>
        <p:spPr>
          <a:xfrm>
            <a:off x="5438775" y="2758179"/>
            <a:ext cx="733425" cy="775597"/>
          </a:xfrm>
          <a:prstGeom prst="rect">
            <a:avLst/>
          </a:prstGeom>
        </p:spPr>
        <p:txBody>
          <a:bodyPr vert="horz" wrap="square" lIns="0" tIns="0" rIns="0" bIns="0" rtlCol="0" anchor="b" anchorCtr="0">
            <a:spAutoFit/>
          </a:bodyPr>
          <a:lstStyle>
            <a:lvl1pPr algn="ctr" defTabSz="914400" rtl="0" eaLnBrk="1" latinLnBrk="0" hangingPunct="1">
              <a:lnSpc>
                <a:spcPct val="90000"/>
              </a:lnSpc>
              <a:spcBef>
                <a:spcPct val="0"/>
              </a:spcBef>
              <a:buNone/>
              <a:defRPr sz="6000" kern="1200">
                <a:solidFill>
                  <a:schemeClr val="tx1"/>
                </a:solidFill>
                <a:latin typeface="Montserrat Light" panose="00000400000000000000" pitchFamily="2" charset="0"/>
                <a:ea typeface="+mj-ea"/>
                <a:cs typeface="+mj-cs"/>
              </a:defRPr>
            </a:lvl1pPr>
          </a:lstStyle>
          <a:p>
            <a:r>
              <a:rPr lang="en-US" sz="2800" dirty="0">
                <a:solidFill>
                  <a:schemeClr val="bg1"/>
                </a:solidFill>
                <a:latin typeface="Montserrat Black" panose="00000A00000000000000" pitchFamily="2" charset="0"/>
              </a:rPr>
              <a:t>LOGO</a:t>
            </a:r>
          </a:p>
        </p:txBody>
      </p:sp>
      <p:pic>
        <p:nvPicPr>
          <p:cNvPr id="5" name="Picture 4">
            <a:extLst>
              <a:ext uri="{FF2B5EF4-FFF2-40B4-BE49-F238E27FC236}">
                <a16:creationId xmlns:a16="http://schemas.microsoft.com/office/drawing/2014/main" id="{62F3E93B-2C70-43B4-A9A5-5D27F0EDD46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67251" y="1194810"/>
            <a:ext cx="2266949" cy="4170030"/>
          </a:xfrm>
          <a:prstGeom prst="rect">
            <a:avLst/>
          </a:prstGeom>
        </p:spPr>
      </p:pic>
      <p:grpSp>
        <p:nvGrpSpPr>
          <p:cNvPr id="7" name="Group 6">
            <a:extLst>
              <a:ext uri="{FF2B5EF4-FFF2-40B4-BE49-F238E27FC236}">
                <a16:creationId xmlns:a16="http://schemas.microsoft.com/office/drawing/2014/main" id="{5A05100E-4463-4114-8E8D-6382139838C0}"/>
              </a:ext>
            </a:extLst>
          </p:cNvPr>
          <p:cNvGrpSpPr/>
          <p:nvPr/>
        </p:nvGrpSpPr>
        <p:grpSpPr>
          <a:xfrm>
            <a:off x="0" y="4890579"/>
            <a:ext cx="12192000" cy="3114279"/>
            <a:chOff x="0" y="-154276"/>
            <a:chExt cx="12023725" cy="2889250"/>
          </a:xfrm>
          <a:solidFill>
            <a:srgbClr val="FFC000"/>
          </a:solidFill>
        </p:grpSpPr>
        <p:sp>
          <p:nvSpPr>
            <p:cNvPr id="9" name="Freeform 396">
              <a:extLst>
                <a:ext uri="{FF2B5EF4-FFF2-40B4-BE49-F238E27FC236}">
                  <a16:creationId xmlns:a16="http://schemas.microsoft.com/office/drawing/2014/main" id="{8AECC541-178E-4945-930B-9254016B45D7}"/>
                </a:ext>
              </a:extLst>
            </p:cNvPr>
            <p:cNvSpPr>
              <a:spLocks/>
            </p:cNvSpPr>
            <p:nvPr/>
          </p:nvSpPr>
          <p:spPr bwMode="auto">
            <a:xfrm>
              <a:off x="0" y="892176"/>
              <a:ext cx="12023725" cy="1646238"/>
            </a:xfrm>
            <a:custGeom>
              <a:avLst/>
              <a:gdLst>
                <a:gd name="T0" fmla="*/ 2726 w 4005"/>
                <a:gd name="T1" fmla="*/ 186 h 547"/>
                <a:gd name="T2" fmla="*/ 559 w 4005"/>
                <a:gd name="T3" fmla="*/ 7 h 547"/>
                <a:gd name="T4" fmla="*/ 0 w 4005"/>
                <a:gd name="T5" fmla="*/ 127 h 547"/>
                <a:gd name="T6" fmla="*/ 0 w 4005"/>
                <a:gd name="T7" fmla="*/ 547 h 547"/>
                <a:gd name="T8" fmla="*/ 4005 w 4005"/>
                <a:gd name="T9" fmla="*/ 547 h 547"/>
                <a:gd name="T10" fmla="*/ 4005 w 4005"/>
                <a:gd name="T11" fmla="*/ 29 h 547"/>
                <a:gd name="T12" fmla="*/ 2726 w 4005"/>
                <a:gd name="T13" fmla="*/ 186 h 547"/>
              </a:gdLst>
              <a:ahLst/>
              <a:cxnLst>
                <a:cxn ang="0">
                  <a:pos x="T0" y="T1"/>
                </a:cxn>
                <a:cxn ang="0">
                  <a:pos x="T2" y="T3"/>
                </a:cxn>
                <a:cxn ang="0">
                  <a:pos x="T4" y="T5"/>
                </a:cxn>
                <a:cxn ang="0">
                  <a:pos x="T6" y="T7"/>
                </a:cxn>
                <a:cxn ang="0">
                  <a:pos x="T8" y="T9"/>
                </a:cxn>
                <a:cxn ang="0">
                  <a:pos x="T10" y="T11"/>
                </a:cxn>
                <a:cxn ang="0">
                  <a:pos x="T12" y="T13"/>
                </a:cxn>
              </a:cxnLst>
              <a:rect l="0" t="0" r="r" b="b"/>
              <a:pathLst>
                <a:path w="4005" h="547">
                  <a:moveTo>
                    <a:pt x="2726" y="186"/>
                  </a:moveTo>
                  <a:cubicBezTo>
                    <a:pt x="1802" y="460"/>
                    <a:pt x="829" y="7"/>
                    <a:pt x="559" y="7"/>
                  </a:cubicBezTo>
                  <a:cubicBezTo>
                    <a:pt x="348" y="7"/>
                    <a:pt x="169" y="120"/>
                    <a:pt x="0" y="127"/>
                  </a:cubicBezTo>
                  <a:cubicBezTo>
                    <a:pt x="0" y="547"/>
                    <a:pt x="0" y="547"/>
                    <a:pt x="0" y="547"/>
                  </a:cubicBezTo>
                  <a:cubicBezTo>
                    <a:pt x="4005" y="547"/>
                    <a:pt x="4005" y="547"/>
                    <a:pt x="4005" y="547"/>
                  </a:cubicBezTo>
                  <a:cubicBezTo>
                    <a:pt x="4005" y="29"/>
                    <a:pt x="4005" y="29"/>
                    <a:pt x="4005" y="29"/>
                  </a:cubicBezTo>
                  <a:cubicBezTo>
                    <a:pt x="3781" y="0"/>
                    <a:pt x="3353" y="0"/>
                    <a:pt x="2726" y="18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Open Sans"/>
              </a:endParaRPr>
            </a:p>
          </p:txBody>
        </p:sp>
        <p:sp>
          <p:nvSpPr>
            <p:cNvPr id="8" name="Freeform 395">
              <a:extLst>
                <a:ext uri="{FF2B5EF4-FFF2-40B4-BE49-F238E27FC236}">
                  <a16:creationId xmlns:a16="http://schemas.microsoft.com/office/drawing/2014/main" id="{E8EFAF50-8708-4384-950E-D8793E6FEF9C}"/>
                </a:ext>
              </a:extLst>
            </p:cNvPr>
            <p:cNvSpPr>
              <a:spLocks/>
            </p:cNvSpPr>
            <p:nvPr/>
          </p:nvSpPr>
          <p:spPr bwMode="auto">
            <a:xfrm>
              <a:off x="0" y="-154276"/>
              <a:ext cx="12023725" cy="2889250"/>
            </a:xfrm>
            <a:custGeom>
              <a:avLst/>
              <a:gdLst>
                <a:gd name="T0" fmla="*/ 2197 w 4005"/>
                <a:gd name="T1" fmla="*/ 148 h 960"/>
                <a:gd name="T2" fmla="*/ 820 w 4005"/>
                <a:gd name="T3" fmla="*/ 539 h 960"/>
                <a:gd name="T4" fmla="*/ 0 w 4005"/>
                <a:gd name="T5" fmla="*/ 461 h 960"/>
                <a:gd name="T6" fmla="*/ 0 w 4005"/>
                <a:gd name="T7" fmla="*/ 960 h 960"/>
                <a:gd name="T8" fmla="*/ 4005 w 4005"/>
                <a:gd name="T9" fmla="*/ 960 h 960"/>
                <a:gd name="T10" fmla="*/ 4005 w 4005"/>
                <a:gd name="T11" fmla="*/ 560 h 960"/>
                <a:gd name="T12" fmla="*/ 2197 w 4005"/>
                <a:gd name="T13" fmla="*/ 148 h 960"/>
              </a:gdLst>
              <a:ahLst/>
              <a:cxnLst>
                <a:cxn ang="0">
                  <a:pos x="T0" y="T1"/>
                </a:cxn>
                <a:cxn ang="0">
                  <a:pos x="T2" y="T3"/>
                </a:cxn>
                <a:cxn ang="0">
                  <a:pos x="T4" y="T5"/>
                </a:cxn>
                <a:cxn ang="0">
                  <a:pos x="T6" y="T7"/>
                </a:cxn>
                <a:cxn ang="0">
                  <a:pos x="T8" y="T9"/>
                </a:cxn>
                <a:cxn ang="0">
                  <a:pos x="T10" y="T11"/>
                </a:cxn>
                <a:cxn ang="0">
                  <a:pos x="T12" y="T13"/>
                </a:cxn>
              </a:cxnLst>
              <a:rect l="0" t="0" r="r" b="b"/>
              <a:pathLst>
                <a:path w="4005" h="960">
                  <a:moveTo>
                    <a:pt x="2197" y="148"/>
                  </a:moveTo>
                  <a:cubicBezTo>
                    <a:pt x="1757" y="0"/>
                    <a:pt x="1445" y="432"/>
                    <a:pt x="820" y="539"/>
                  </a:cubicBezTo>
                  <a:cubicBezTo>
                    <a:pt x="475" y="598"/>
                    <a:pt x="188" y="532"/>
                    <a:pt x="0" y="461"/>
                  </a:cubicBezTo>
                  <a:cubicBezTo>
                    <a:pt x="0" y="960"/>
                    <a:pt x="0" y="960"/>
                    <a:pt x="0" y="960"/>
                  </a:cubicBezTo>
                  <a:cubicBezTo>
                    <a:pt x="4005" y="960"/>
                    <a:pt x="4005" y="960"/>
                    <a:pt x="4005" y="960"/>
                  </a:cubicBezTo>
                  <a:cubicBezTo>
                    <a:pt x="4005" y="560"/>
                    <a:pt x="4005" y="560"/>
                    <a:pt x="4005" y="560"/>
                  </a:cubicBezTo>
                  <a:cubicBezTo>
                    <a:pt x="3492" y="752"/>
                    <a:pt x="2578" y="275"/>
                    <a:pt x="2197" y="14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Open Sans"/>
              </a:endParaRPr>
            </a:p>
          </p:txBody>
        </p:sp>
      </p:grpSp>
      <p:sp>
        <p:nvSpPr>
          <p:cNvPr id="15" name="Title 1">
            <a:extLst>
              <a:ext uri="{FF2B5EF4-FFF2-40B4-BE49-F238E27FC236}">
                <a16:creationId xmlns:a16="http://schemas.microsoft.com/office/drawing/2014/main" id="{E49FE761-0D95-4182-A460-0E20A71089C9}"/>
              </a:ext>
            </a:extLst>
          </p:cNvPr>
          <p:cNvSpPr txBox="1">
            <a:spLocks/>
          </p:cNvSpPr>
          <p:nvPr/>
        </p:nvSpPr>
        <p:spPr>
          <a:xfrm>
            <a:off x="1581150" y="5986480"/>
            <a:ext cx="9144000" cy="775597"/>
          </a:xfrm>
          <a:prstGeom prst="rect">
            <a:avLst/>
          </a:prstGeom>
        </p:spPr>
        <p:txBody>
          <a:bodyPr vert="horz" lIns="0" tIns="0" rIns="0" bIns="0" rtlCol="0" anchor="b" anchorCtr="0">
            <a:spAutoFit/>
          </a:bodyPr>
          <a:lstStyle>
            <a:lvl1pPr algn="ctr" defTabSz="914400" rtl="0" eaLnBrk="1" latinLnBrk="0" hangingPunct="1">
              <a:lnSpc>
                <a:spcPct val="90000"/>
              </a:lnSpc>
              <a:spcBef>
                <a:spcPct val="0"/>
              </a:spcBef>
              <a:buNone/>
              <a:defRPr sz="6000" kern="1200">
                <a:solidFill>
                  <a:schemeClr val="tx1"/>
                </a:solidFill>
                <a:latin typeface="Montserrat Light" panose="00000400000000000000" pitchFamily="2" charset="0"/>
                <a:ea typeface="+mj-ea"/>
                <a:cs typeface="+mj-cs"/>
              </a:defRPr>
            </a:lvl1pPr>
          </a:lstStyle>
          <a:p>
            <a:r>
              <a:rPr lang="en-US" sz="3600" dirty="0">
                <a:solidFill>
                  <a:schemeClr val="bg1"/>
                </a:solidFill>
                <a:latin typeface="Montserrat Black" panose="00000A00000000000000" pitchFamily="2" charset="0"/>
              </a:rPr>
              <a:t>FOODAUC</a:t>
            </a:r>
          </a:p>
          <a:p>
            <a:r>
              <a:rPr lang="en-US" sz="2000" dirty="0">
                <a:solidFill>
                  <a:schemeClr val="bg1"/>
                </a:solidFill>
                <a:latin typeface="Montserrat Black" panose="00000A00000000000000" pitchFamily="2" charset="0"/>
              </a:rPr>
              <a:t>G18</a:t>
            </a:r>
          </a:p>
        </p:txBody>
      </p:sp>
    </p:spTree>
    <p:extLst>
      <p:ext uri="{BB962C8B-B14F-4D97-AF65-F5344CB8AC3E}">
        <p14:creationId xmlns:p14="http://schemas.microsoft.com/office/powerpoint/2010/main" val="37636111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Arc 32">
            <a:extLst>
              <a:ext uri="{FF2B5EF4-FFF2-40B4-BE49-F238E27FC236}">
                <a16:creationId xmlns:a16="http://schemas.microsoft.com/office/drawing/2014/main" id="{AED5EBC1-1436-4547-9AAF-F434851C7829}"/>
              </a:ext>
            </a:extLst>
          </p:cNvPr>
          <p:cNvSpPr/>
          <p:nvPr/>
        </p:nvSpPr>
        <p:spPr>
          <a:xfrm rot="10800000">
            <a:off x="3593551" y="1352655"/>
            <a:ext cx="5004896" cy="5004896"/>
          </a:xfrm>
          <a:prstGeom prst="arc">
            <a:avLst>
              <a:gd name="adj1" fmla="val 7597101"/>
              <a:gd name="adj2" fmla="val 14078107"/>
            </a:avLst>
          </a:prstGeom>
          <a:ln>
            <a:solidFill>
              <a:srgbClr val="A353A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Arc 2">
            <a:extLst>
              <a:ext uri="{FF2B5EF4-FFF2-40B4-BE49-F238E27FC236}">
                <a16:creationId xmlns:a16="http://schemas.microsoft.com/office/drawing/2014/main" id="{BE50733B-981C-4D1C-A46C-AC39295691F0}"/>
              </a:ext>
            </a:extLst>
          </p:cNvPr>
          <p:cNvSpPr/>
          <p:nvPr/>
        </p:nvSpPr>
        <p:spPr>
          <a:xfrm>
            <a:off x="3593551" y="1352655"/>
            <a:ext cx="5004896" cy="5004896"/>
          </a:xfrm>
          <a:prstGeom prst="arc">
            <a:avLst>
              <a:gd name="adj1" fmla="val 7597101"/>
              <a:gd name="adj2" fmla="val 14078107"/>
            </a:avLst>
          </a:prstGeom>
          <a:ln>
            <a:solidFill>
              <a:srgbClr val="A353A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 name="Title 1">
            <a:extLst>
              <a:ext uri="{FF2B5EF4-FFF2-40B4-BE49-F238E27FC236}">
                <a16:creationId xmlns:a16="http://schemas.microsoft.com/office/drawing/2014/main" id="{A0E38278-4EE3-484C-B2B1-0DD222F087F3}"/>
              </a:ext>
            </a:extLst>
          </p:cNvPr>
          <p:cNvSpPr>
            <a:spLocks noGrp="1"/>
          </p:cNvSpPr>
          <p:nvPr>
            <p:ph type="title"/>
          </p:nvPr>
        </p:nvSpPr>
        <p:spPr>
          <a:xfrm>
            <a:off x="838200" y="723207"/>
            <a:ext cx="10515600" cy="443198"/>
          </a:xfrm>
        </p:spPr>
        <p:txBody>
          <a:bodyPr vert="horz" wrap="square" lIns="0" tIns="0" rIns="0" bIns="0" rtlCol="0" anchor="t" anchorCtr="0">
            <a:spAutoFit/>
          </a:bodyPr>
          <a:lstStyle/>
          <a:p>
            <a:pPr algn="ctr">
              <a:spcBef>
                <a:spcPts val="1000"/>
              </a:spcBef>
              <a:buFont typeface="Arial" panose="020B0604020202020204" pitchFamily="34" charset="0"/>
            </a:pPr>
            <a:r>
              <a:rPr lang="en-US" sz="3200" b="1" dirty="0">
                <a:solidFill>
                  <a:srgbClr val="AB1DAB"/>
                </a:solidFill>
                <a:latin typeface="Times New Roman" panose="02020603050405020304" pitchFamily="18" charset="0"/>
                <a:ea typeface="+mn-ea"/>
                <a:cs typeface="Times New Roman" panose="02020603050405020304" pitchFamily="18" charset="0"/>
              </a:rPr>
              <a:t>Create Food Post</a:t>
            </a:r>
          </a:p>
        </p:txBody>
      </p:sp>
      <p:sp>
        <p:nvSpPr>
          <p:cNvPr id="26" name="Speech Bubble: Oval 25">
            <a:extLst>
              <a:ext uri="{FF2B5EF4-FFF2-40B4-BE49-F238E27FC236}">
                <a16:creationId xmlns:a16="http://schemas.microsoft.com/office/drawing/2014/main" id="{25F500EA-F950-4E83-8909-A844F0B9B5E0}"/>
              </a:ext>
            </a:extLst>
          </p:cNvPr>
          <p:cNvSpPr/>
          <p:nvPr/>
        </p:nvSpPr>
        <p:spPr>
          <a:xfrm rot="20759578">
            <a:off x="7633786" y="1818859"/>
            <a:ext cx="872087" cy="872088"/>
          </a:xfrm>
          <a:prstGeom prst="wedgeEllipseCallout">
            <a:avLst>
              <a:gd name="adj1" fmla="val -66861"/>
              <a:gd name="adj2" fmla="val 13654"/>
            </a:avLst>
          </a:prstGeom>
          <a:gradFill flip="none" rotWithShape="1">
            <a:gsLst>
              <a:gs pos="0">
                <a:schemeClr val="accent4">
                  <a:lumMod val="5000"/>
                  <a:lumOff val="9500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tileRect/>
          </a:gradFill>
          <a:ln>
            <a:noFill/>
          </a:ln>
        </p:spPr>
        <p:txBody>
          <a:bodyPr vert="horz" wrap="square" lIns="91440" tIns="45720" rIns="91440" bIns="45720" numCol="1" anchor="t" anchorCtr="0" compatLnSpc="1">
            <a:prstTxWarp prst="textNoShape">
              <a:avLst/>
            </a:prstTxWarp>
          </a:bodyPr>
          <a:lstStyle/>
          <a:p>
            <a:endParaRPr lang="id-ID" kern="0">
              <a:solidFill>
                <a:srgbClr val="000000"/>
              </a:solidFill>
              <a:latin typeface="Times New Roman" panose="02020603050405020304" pitchFamily="18" charset="0"/>
              <a:cs typeface="Times New Roman" panose="02020603050405020304" pitchFamily="18" charset="0"/>
            </a:endParaRPr>
          </a:p>
        </p:txBody>
      </p:sp>
      <p:sp>
        <p:nvSpPr>
          <p:cNvPr id="27" name="Speech Bubble: Oval 26">
            <a:extLst>
              <a:ext uri="{FF2B5EF4-FFF2-40B4-BE49-F238E27FC236}">
                <a16:creationId xmlns:a16="http://schemas.microsoft.com/office/drawing/2014/main" id="{752B1089-CF13-4200-BE90-E1B1768C9277}"/>
              </a:ext>
            </a:extLst>
          </p:cNvPr>
          <p:cNvSpPr/>
          <p:nvPr/>
        </p:nvSpPr>
        <p:spPr>
          <a:xfrm rot="840422" flipV="1">
            <a:off x="7633784" y="4916065"/>
            <a:ext cx="872087" cy="872088"/>
          </a:xfrm>
          <a:prstGeom prst="wedgeEllipseCallout">
            <a:avLst>
              <a:gd name="adj1" fmla="val -66861"/>
              <a:gd name="adj2" fmla="val 13654"/>
            </a:avLst>
          </a:prstGeom>
          <a:gradFill flip="none" rotWithShape="1">
            <a:gsLst>
              <a:gs pos="0">
                <a:schemeClr val="accent4">
                  <a:lumMod val="5000"/>
                  <a:lumOff val="9500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tileRect/>
          </a:gradFill>
          <a:ln>
            <a:noFill/>
          </a:ln>
        </p:spPr>
        <p:txBody>
          <a:bodyPr vert="horz" wrap="square" lIns="91440" tIns="45720" rIns="91440" bIns="45720" numCol="1" anchor="t" anchorCtr="0" compatLnSpc="1">
            <a:prstTxWarp prst="textNoShape">
              <a:avLst/>
            </a:prstTxWarp>
          </a:bodyPr>
          <a:lstStyle/>
          <a:p>
            <a:endParaRPr lang="id-ID" kern="0">
              <a:solidFill>
                <a:srgbClr val="000000"/>
              </a:solidFill>
              <a:latin typeface="Times New Roman" panose="02020603050405020304" pitchFamily="18" charset="0"/>
              <a:cs typeface="Times New Roman" panose="02020603050405020304" pitchFamily="18" charset="0"/>
            </a:endParaRPr>
          </a:p>
        </p:txBody>
      </p:sp>
      <p:sp>
        <p:nvSpPr>
          <p:cNvPr id="28" name="Speech Bubble: Oval 27">
            <a:extLst>
              <a:ext uri="{FF2B5EF4-FFF2-40B4-BE49-F238E27FC236}">
                <a16:creationId xmlns:a16="http://schemas.microsoft.com/office/drawing/2014/main" id="{F825939A-6217-4411-9C0A-3077C3A8D197}"/>
              </a:ext>
            </a:extLst>
          </p:cNvPr>
          <p:cNvSpPr/>
          <p:nvPr/>
        </p:nvSpPr>
        <p:spPr>
          <a:xfrm rot="725426">
            <a:off x="8151487" y="3321100"/>
            <a:ext cx="872087" cy="872088"/>
          </a:xfrm>
          <a:prstGeom prst="wedgeEllipseCallout">
            <a:avLst>
              <a:gd name="adj1" fmla="val -66861"/>
              <a:gd name="adj2" fmla="val 13654"/>
            </a:avLst>
          </a:prstGeom>
          <a:gradFill flip="none" rotWithShape="1">
            <a:gsLst>
              <a:gs pos="0">
                <a:schemeClr val="accent4">
                  <a:lumMod val="5000"/>
                  <a:lumOff val="9500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tileRect/>
          </a:gradFill>
          <a:ln>
            <a:noFill/>
          </a:ln>
        </p:spPr>
        <p:txBody>
          <a:bodyPr vert="horz" wrap="square" lIns="91440" tIns="45720" rIns="91440" bIns="45720" numCol="1" anchor="t" anchorCtr="0" compatLnSpc="1">
            <a:prstTxWarp prst="textNoShape">
              <a:avLst/>
            </a:prstTxWarp>
          </a:bodyPr>
          <a:lstStyle/>
          <a:p>
            <a:endParaRPr lang="id-ID" kern="0">
              <a:solidFill>
                <a:srgbClr val="000000"/>
              </a:solidFill>
              <a:latin typeface="Times New Roman" panose="02020603050405020304" pitchFamily="18" charset="0"/>
              <a:cs typeface="Times New Roman" panose="02020603050405020304" pitchFamily="18" charset="0"/>
            </a:endParaRPr>
          </a:p>
        </p:txBody>
      </p:sp>
      <p:sp>
        <p:nvSpPr>
          <p:cNvPr id="29" name="Speech Bubble: Oval 28">
            <a:extLst>
              <a:ext uri="{FF2B5EF4-FFF2-40B4-BE49-F238E27FC236}">
                <a16:creationId xmlns:a16="http://schemas.microsoft.com/office/drawing/2014/main" id="{D8F17407-91FB-42C8-9452-03225475ADF3}"/>
              </a:ext>
            </a:extLst>
          </p:cNvPr>
          <p:cNvSpPr/>
          <p:nvPr/>
        </p:nvSpPr>
        <p:spPr>
          <a:xfrm rot="840422" flipH="1">
            <a:off x="3686129" y="1818859"/>
            <a:ext cx="872087" cy="872088"/>
          </a:xfrm>
          <a:prstGeom prst="wedgeEllipseCallout">
            <a:avLst>
              <a:gd name="adj1" fmla="val -66861"/>
              <a:gd name="adj2" fmla="val 13654"/>
            </a:avLst>
          </a:prstGeom>
          <a:gradFill flip="none" rotWithShape="1">
            <a:gsLst>
              <a:gs pos="0">
                <a:schemeClr val="accent4">
                  <a:lumMod val="5000"/>
                  <a:lumOff val="9500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tileRect/>
          </a:gradFill>
          <a:ln>
            <a:noFill/>
          </a:ln>
        </p:spPr>
        <p:txBody>
          <a:bodyPr vert="horz" wrap="square" lIns="91440" tIns="45720" rIns="91440" bIns="45720" numCol="1" anchor="t" anchorCtr="0" compatLnSpc="1">
            <a:prstTxWarp prst="textNoShape">
              <a:avLst/>
            </a:prstTxWarp>
          </a:bodyPr>
          <a:lstStyle/>
          <a:p>
            <a:endParaRPr lang="id-ID" kern="0">
              <a:solidFill>
                <a:srgbClr val="000000"/>
              </a:solidFill>
              <a:latin typeface="Times New Roman" panose="02020603050405020304" pitchFamily="18" charset="0"/>
              <a:cs typeface="Times New Roman" panose="02020603050405020304" pitchFamily="18" charset="0"/>
            </a:endParaRPr>
          </a:p>
        </p:txBody>
      </p:sp>
      <p:sp>
        <p:nvSpPr>
          <p:cNvPr id="30" name="Speech Bubble: Oval 29">
            <a:extLst>
              <a:ext uri="{FF2B5EF4-FFF2-40B4-BE49-F238E27FC236}">
                <a16:creationId xmlns:a16="http://schemas.microsoft.com/office/drawing/2014/main" id="{F9CB4B91-C32E-4DEB-B84F-CC5CEA7624D6}"/>
              </a:ext>
            </a:extLst>
          </p:cNvPr>
          <p:cNvSpPr/>
          <p:nvPr/>
        </p:nvSpPr>
        <p:spPr>
          <a:xfrm rot="20874574" flipH="1">
            <a:off x="3168426" y="3321100"/>
            <a:ext cx="872087" cy="872088"/>
          </a:xfrm>
          <a:prstGeom prst="wedgeEllipseCallout">
            <a:avLst>
              <a:gd name="adj1" fmla="val -66861"/>
              <a:gd name="adj2" fmla="val 13654"/>
            </a:avLst>
          </a:prstGeom>
          <a:gradFill flip="none" rotWithShape="1">
            <a:gsLst>
              <a:gs pos="0">
                <a:schemeClr val="accent4">
                  <a:lumMod val="5000"/>
                  <a:lumOff val="9500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tileRect/>
          </a:gradFill>
          <a:ln>
            <a:noFill/>
          </a:ln>
        </p:spPr>
        <p:txBody>
          <a:bodyPr vert="horz" wrap="square" lIns="91440" tIns="45720" rIns="91440" bIns="45720" numCol="1" anchor="t" anchorCtr="0" compatLnSpc="1">
            <a:prstTxWarp prst="textNoShape">
              <a:avLst/>
            </a:prstTxWarp>
          </a:bodyPr>
          <a:lstStyle/>
          <a:p>
            <a:endParaRPr lang="id-ID" kern="0">
              <a:solidFill>
                <a:srgbClr val="000000"/>
              </a:solidFill>
              <a:latin typeface="Times New Roman" panose="02020603050405020304" pitchFamily="18" charset="0"/>
              <a:cs typeface="Times New Roman" panose="02020603050405020304" pitchFamily="18" charset="0"/>
            </a:endParaRPr>
          </a:p>
        </p:txBody>
      </p:sp>
      <p:sp>
        <p:nvSpPr>
          <p:cNvPr id="31" name="Speech Bubble: Oval 30">
            <a:extLst>
              <a:ext uri="{FF2B5EF4-FFF2-40B4-BE49-F238E27FC236}">
                <a16:creationId xmlns:a16="http://schemas.microsoft.com/office/drawing/2014/main" id="{BCE40338-7876-4D38-99CB-D18293FCC678}"/>
              </a:ext>
            </a:extLst>
          </p:cNvPr>
          <p:cNvSpPr/>
          <p:nvPr/>
        </p:nvSpPr>
        <p:spPr>
          <a:xfrm rot="20759578" flipH="1" flipV="1">
            <a:off x="3686129" y="4916065"/>
            <a:ext cx="872087" cy="872088"/>
          </a:xfrm>
          <a:prstGeom prst="wedgeEllipseCallout">
            <a:avLst>
              <a:gd name="adj1" fmla="val -66861"/>
              <a:gd name="adj2" fmla="val 13654"/>
            </a:avLst>
          </a:prstGeom>
          <a:gradFill flip="none" rotWithShape="1">
            <a:gsLst>
              <a:gs pos="0">
                <a:schemeClr val="accent4">
                  <a:lumMod val="5000"/>
                  <a:lumOff val="9500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tileRect/>
          </a:gradFill>
          <a:ln>
            <a:noFill/>
          </a:ln>
        </p:spPr>
        <p:txBody>
          <a:bodyPr vert="horz" wrap="square" lIns="91440" tIns="45720" rIns="91440" bIns="45720" numCol="1" anchor="t" anchorCtr="0" compatLnSpc="1">
            <a:prstTxWarp prst="textNoShape">
              <a:avLst/>
            </a:prstTxWarp>
          </a:bodyPr>
          <a:lstStyle/>
          <a:p>
            <a:endParaRPr lang="id-ID" kern="0">
              <a:solidFill>
                <a:srgbClr val="000000"/>
              </a:solidFill>
              <a:latin typeface="Times New Roman" panose="02020603050405020304" pitchFamily="18" charset="0"/>
              <a:cs typeface="Times New Roman" panose="02020603050405020304" pitchFamily="18" charset="0"/>
            </a:endParaRPr>
          </a:p>
        </p:txBody>
      </p:sp>
      <p:grpSp>
        <p:nvGrpSpPr>
          <p:cNvPr id="36" name="Group 35">
            <a:extLst>
              <a:ext uri="{FF2B5EF4-FFF2-40B4-BE49-F238E27FC236}">
                <a16:creationId xmlns:a16="http://schemas.microsoft.com/office/drawing/2014/main" id="{3B84DDA2-7F48-4C87-8EF3-FD507D5329A4}"/>
              </a:ext>
            </a:extLst>
          </p:cNvPr>
          <p:cNvGrpSpPr/>
          <p:nvPr/>
        </p:nvGrpSpPr>
        <p:grpSpPr>
          <a:xfrm>
            <a:off x="3972681" y="5246491"/>
            <a:ext cx="219523" cy="222722"/>
            <a:chOff x="2439063" y="1757220"/>
            <a:chExt cx="219523" cy="222722"/>
          </a:xfrm>
          <a:solidFill>
            <a:schemeClr val="bg1"/>
          </a:solidFill>
        </p:grpSpPr>
        <p:sp>
          <p:nvSpPr>
            <p:cNvPr id="37" name="Freeform: Shape 36">
              <a:extLst>
                <a:ext uri="{FF2B5EF4-FFF2-40B4-BE49-F238E27FC236}">
                  <a16:creationId xmlns:a16="http://schemas.microsoft.com/office/drawing/2014/main" id="{BD348DA4-0026-4500-9C7F-52F259528958}"/>
                </a:ext>
              </a:extLst>
            </p:cNvPr>
            <p:cNvSpPr/>
            <p:nvPr/>
          </p:nvSpPr>
          <p:spPr>
            <a:xfrm>
              <a:off x="2474006" y="1757220"/>
              <a:ext cx="174982" cy="190889"/>
            </a:xfrm>
            <a:custGeom>
              <a:avLst/>
              <a:gdLst>
                <a:gd name="connsiteX0" fmla="*/ 175035 w 174981"/>
                <a:gd name="connsiteY0" fmla="*/ 22289 h 190889"/>
                <a:gd name="connsiteX1" fmla="*/ 152783 w 174981"/>
                <a:gd name="connsiteY1" fmla="*/ 0 h 190889"/>
                <a:gd name="connsiteX2" fmla="*/ 130494 w 174981"/>
                <a:gd name="connsiteY2" fmla="*/ 22252 h 190889"/>
                <a:gd name="connsiteX3" fmla="*/ 140611 w 174981"/>
                <a:gd name="connsiteY3" fmla="*/ 40932 h 190889"/>
                <a:gd name="connsiteX4" fmla="*/ 124131 w 174981"/>
                <a:gd name="connsiteY4" fmla="*/ 89100 h 190889"/>
                <a:gd name="connsiteX5" fmla="*/ 124131 w 174981"/>
                <a:gd name="connsiteY5" fmla="*/ 89100 h 190889"/>
                <a:gd name="connsiteX6" fmla="*/ 111405 w 174981"/>
                <a:gd name="connsiteY6" fmla="*/ 93077 h 190889"/>
                <a:gd name="connsiteX7" fmla="*/ 78190 w 174981"/>
                <a:gd name="connsiteY7" fmla="*/ 68166 h 190889"/>
                <a:gd name="connsiteX8" fmla="*/ 65010 w 174981"/>
                <a:gd name="connsiteY8" fmla="*/ 39561 h 190889"/>
                <a:gd name="connsiteX9" fmla="*/ 36406 w 174981"/>
                <a:gd name="connsiteY9" fmla="*/ 52741 h 190889"/>
                <a:gd name="connsiteX10" fmla="*/ 44848 w 174981"/>
                <a:gd name="connsiteY10" fmla="*/ 78919 h 190889"/>
                <a:gd name="connsiteX11" fmla="*/ 23628 w 174981"/>
                <a:gd name="connsiteY11" fmla="*/ 146367 h 190889"/>
                <a:gd name="connsiteX12" fmla="*/ 22323 w 174981"/>
                <a:gd name="connsiteY12" fmla="*/ 146367 h 190889"/>
                <a:gd name="connsiteX13" fmla="*/ 0 w 174981"/>
                <a:gd name="connsiteY13" fmla="*/ 168584 h 190889"/>
                <a:gd name="connsiteX14" fmla="*/ 22217 w 174981"/>
                <a:gd name="connsiteY14" fmla="*/ 190908 h 190889"/>
                <a:gd name="connsiteX15" fmla="*/ 44541 w 174981"/>
                <a:gd name="connsiteY15" fmla="*/ 168690 h 190889"/>
                <a:gd name="connsiteX16" fmla="*/ 35590 w 174981"/>
                <a:gd name="connsiteY16" fmla="*/ 150789 h 190889"/>
                <a:gd name="connsiteX17" fmla="*/ 57002 w 174981"/>
                <a:gd name="connsiteY17" fmla="*/ 82737 h 190889"/>
                <a:gd name="connsiteX18" fmla="*/ 57320 w 174981"/>
                <a:gd name="connsiteY18" fmla="*/ 82737 h 190889"/>
                <a:gd name="connsiteX19" fmla="*/ 70555 w 174981"/>
                <a:gd name="connsiteY19" fmla="*/ 78347 h 190889"/>
                <a:gd name="connsiteX20" fmla="*/ 103483 w 174981"/>
                <a:gd name="connsiteY20" fmla="*/ 103003 h 190889"/>
                <a:gd name="connsiteX21" fmla="*/ 101861 w 174981"/>
                <a:gd name="connsiteY21" fmla="*/ 111371 h 190889"/>
                <a:gd name="connsiteX22" fmla="*/ 124122 w 174981"/>
                <a:gd name="connsiteY22" fmla="*/ 133650 h 190889"/>
                <a:gd name="connsiteX23" fmla="*/ 146401 w 174981"/>
                <a:gd name="connsiteY23" fmla="*/ 111388 h 190889"/>
                <a:gd name="connsiteX24" fmla="*/ 136348 w 174981"/>
                <a:gd name="connsiteY24" fmla="*/ 92759 h 190889"/>
                <a:gd name="connsiteX25" fmla="*/ 152764 w 174981"/>
                <a:gd name="connsiteY25" fmla="*/ 44559 h 190889"/>
                <a:gd name="connsiteX26" fmla="*/ 175035 w 174981"/>
                <a:gd name="connsiteY26" fmla="*/ 22289 h 190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74981" h="190889">
                  <a:moveTo>
                    <a:pt x="175035" y="22289"/>
                  </a:moveTo>
                  <a:cubicBezTo>
                    <a:pt x="175045" y="9989"/>
                    <a:pt x="165082" y="10"/>
                    <a:pt x="152783" y="0"/>
                  </a:cubicBezTo>
                  <a:cubicBezTo>
                    <a:pt x="140483" y="-10"/>
                    <a:pt x="130504" y="9952"/>
                    <a:pt x="130494" y="22252"/>
                  </a:cubicBezTo>
                  <a:cubicBezTo>
                    <a:pt x="130488" y="29790"/>
                    <a:pt x="134295" y="36819"/>
                    <a:pt x="140611" y="40932"/>
                  </a:cubicBezTo>
                  <a:lnTo>
                    <a:pt x="124131" y="89100"/>
                  </a:lnTo>
                  <a:lnTo>
                    <a:pt x="124131" y="89100"/>
                  </a:lnTo>
                  <a:cubicBezTo>
                    <a:pt x="119582" y="89095"/>
                    <a:pt x="115141" y="90483"/>
                    <a:pt x="111405" y="93077"/>
                  </a:cubicBezTo>
                  <a:lnTo>
                    <a:pt x="78190" y="68166"/>
                  </a:lnTo>
                  <a:cubicBezTo>
                    <a:pt x="82450" y="56627"/>
                    <a:pt x="76549" y="43821"/>
                    <a:pt x="65010" y="39561"/>
                  </a:cubicBezTo>
                  <a:cubicBezTo>
                    <a:pt x="53471" y="35302"/>
                    <a:pt x="40665" y="41203"/>
                    <a:pt x="36406" y="52741"/>
                  </a:cubicBezTo>
                  <a:cubicBezTo>
                    <a:pt x="32851" y="62371"/>
                    <a:pt x="36338" y="73182"/>
                    <a:pt x="44848" y="78919"/>
                  </a:cubicBezTo>
                  <a:lnTo>
                    <a:pt x="23628" y="146367"/>
                  </a:lnTo>
                  <a:lnTo>
                    <a:pt x="22323" y="146367"/>
                  </a:lnTo>
                  <a:cubicBezTo>
                    <a:pt x="10024" y="146338"/>
                    <a:pt x="29" y="156285"/>
                    <a:pt x="0" y="168584"/>
                  </a:cubicBezTo>
                  <a:cubicBezTo>
                    <a:pt x="-29" y="180884"/>
                    <a:pt x="9918" y="190879"/>
                    <a:pt x="22217" y="190908"/>
                  </a:cubicBezTo>
                  <a:cubicBezTo>
                    <a:pt x="34517" y="190937"/>
                    <a:pt x="44511" y="180990"/>
                    <a:pt x="44541" y="168690"/>
                  </a:cubicBezTo>
                  <a:cubicBezTo>
                    <a:pt x="44557" y="161643"/>
                    <a:pt x="41238" y="155004"/>
                    <a:pt x="35590" y="150789"/>
                  </a:cubicBezTo>
                  <a:lnTo>
                    <a:pt x="57002" y="82737"/>
                  </a:lnTo>
                  <a:lnTo>
                    <a:pt x="57320" y="82737"/>
                  </a:lnTo>
                  <a:cubicBezTo>
                    <a:pt x="62087" y="82728"/>
                    <a:pt x="66727" y="81189"/>
                    <a:pt x="70555" y="78347"/>
                  </a:cubicBezTo>
                  <a:lnTo>
                    <a:pt x="103483" y="103003"/>
                  </a:lnTo>
                  <a:cubicBezTo>
                    <a:pt x="102424" y="105666"/>
                    <a:pt x="101873" y="108504"/>
                    <a:pt x="101861" y="111371"/>
                  </a:cubicBezTo>
                  <a:cubicBezTo>
                    <a:pt x="101856" y="123670"/>
                    <a:pt x="111823" y="133645"/>
                    <a:pt x="124122" y="133650"/>
                  </a:cubicBezTo>
                  <a:cubicBezTo>
                    <a:pt x="136422" y="133654"/>
                    <a:pt x="146397" y="123687"/>
                    <a:pt x="146401" y="111388"/>
                  </a:cubicBezTo>
                  <a:cubicBezTo>
                    <a:pt x="146404" y="103881"/>
                    <a:pt x="142625" y="96877"/>
                    <a:pt x="136348" y="92759"/>
                  </a:cubicBezTo>
                  <a:lnTo>
                    <a:pt x="152764" y="44559"/>
                  </a:lnTo>
                  <a:cubicBezTo>
                    <a:pt x="165064" y="44559"/>
                    <a:pt x="175035" y="34589"/>
                    <a:pt x="175035" y="22289"/>
                  </a:cubicBezTo>
                  <a:close/>
                </a:path>
              </a:pathLst>
            </a:custGeom>
            <a:grpFill/>
            <a:ln w="3175" cap="flat">
              <a:noFill/>
              <a:prstDash val="solid"/>
              <a:miter/>
            </a:ln>
          </p:spPr>
          <p:txBody>
            <a:bodyPr rtlCol="0" anchor="ctr"/>
            <a:lstStyle/>
            <a:p>
              <a:endParaRPr lang="en-ID" dirty="0">
                <a:latin typeface="Times New Roman" panose="02020603050405020304" pitchFamily="18" charset="0"/>
                <a:cs typeface="Times New Roman" panose="02020603050405020304" pitchFamily="18" charset="0"/>
              </a:endParaRPr>
            </a:p>
          </p:txBody>
        </p:sp>
        <p:sp>
          <p:nvSpPr>
            <p:cNvPr id="38" name="Freeform: Shape 37">
              <a:extLst>
                <a:ext uri="{FF2B5EF4-FFF2-40B4-BE49-F238E27FC236}">
                  <a16:creationId xmlns:a16="http://schemas.microsoft.com/office/drawing/2014/main" id="{5A85174A-AA8F-4946-BEE5-AA53F061DA33}"/>
                </a:ext>
              </a:extLst>
            </p:cNvPr>
            <p:cNvSpPr/>
            <p:nvPr/>
          </p:nvSpPr>
          <p:spPr>
            <a:xfrm>
              <a:off x="2439063" y="1757238"/>
              <a:ext cx="219523" cy="222704"/>
            </a:xfrm>
            <a:custGeom>
              <a:avLst/>
              <a:gdLst>
                <a:gd name="connsiteX0" fmla="*/ 19089 w 219522"/>
                <a:gd name="connsiteY0" fmla="*/ 0 h 222704"/>
                <a:gd name="connsiteX1" fmla="*/ 0 w 219522"/>
                <a:gd name="connsiteY1" fmla="*/ 0 h 222704"/>
                <a:gd name="connsiteX2" fmla="*/ 0 w 219522"/>
                <a:gd name="connsiteY2" fmla="*/ 222704 h 222704"/>
                <a:gd name="connsiteX3" fmla="*/ 219523 w 219522"/>
                <a:gd name="connsiteY3" fmla="*/ 222704 h 222704"/>
                <a:gd name="connsiteX4" fmla="*/ 219523 w 219522"/>
                <a:gd name="connsiteY4" fmla="*/ 203615 h 222704"/>
                <a:gd name="connsiteX5" fmla="*/ 19089 w 219522"/>
                <a:gd name="connsiteY5" fmla="*/ 203615 h 222704"/>
                <a:gd name="connsiteX6" fmla="*/ 19089 w 219522"/>
                <a:gd name="connsiteY6" fmla="*/ 0 h 222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9522" h="222704">
                  <a:moveTo>
                    <a:pt x="19089" y="0"/>
                  </a:moveTo>
                  <a:lnTo>
                    <a:pt x="0" y="0"/>
                  </a:lnTo>
                  <a:lnTo>
                    <a:pt x="0" y="222704"/>
                  </a:lnTo>
                  <a:lnTo>
                    <a:pt x="219523" y="222704"/>
                  </a:lnTo>
                  <a:lnTo>
                    <a:pt x="219523" y="203615"/>
                  </a:lnTo>
                  <a:lnTo>
                    <a:pt x="19089" y="203615"/>
                  </a:lnTo>
                  <a:lnTo>
                    <a:pt x="19089" y="0"/>
                  </a:lnTo>
                  <a:close/>
                </a:path>
              </a:pathLst>
            </a:custGeom>
            <a:grpFill/>
            <a:ln w="3175" cap="flat">
              <a:noFill/>
              <a:prstDash val="solid"/>
              <a:miter/>
            </a:ln>
          </p:spPr>
          <p:txBody>
            <a:bodyPr rtlCol="0" anchor="ctr"/>
            <a:lstStyle/>
            <a:p>
              <a:endParaRPr lang="en-ID" dirty="0">
                <a:latin typeface="Times New Roman" panose="02020603050405020304" pitchFamily="18" charset="0"/>
                <a:cs typeface="Times New Roman" panose="02020603050405020304" pitchFamily="18" charset="0"/>
              </a:endParaRPr>
            </a:p>
          </p:txBody>
        </p:sp>
      </p:grpSp>
      <p:grpSp>
        <p:nvGrpSpPr>
          <p:cNvPr id="39" name="Group 38">
            <a:extLst>
              <a:ext uri="{FF2B5EF4-FFF2-40B4-BE49-F238E27FC236}">
                <a16:creationId xmlns:a16="http://schemas.microsoft.com/office/drawing/2014/main" id="{46A97A2A-C239-4421-A3CA-50B326FE1AC0}"/>
              </a:ext>
            </a:extLst>
          </p:cNvPr>
          <p:cNvGrpSpPr/>
          <p:nvPr/>
        </p:nvGrpSpPr>
        <p:grpSpPr>
          <a:xfrm>
            <a:off x="7961656" y="5246491"/>
            <a:ext cx="216341" cy="244975"/>
            <a:chOff x="5615542" y="1744512"/>
            <a:chExt cx="216341" cy="244975"/>
          </a:xfrm>
          <a:solidFill>
            <a:schemeClr val="bg1"/>
          </a:solidFill>
        </p:grpSpPr>
        <p:sp>
          <p:nvSpPr>
            <p:cNvPr id="40" name="Freeform: Shape 39">
              <a:extLst>
                <a:ext uri="{FF2B5EF4-FFF2-40B4-BE49-F238E27FC236}">
                  <a16:creationId xmlns:a16="http://schemas.microsoft.com/office/drawing/2014/main" id="{073D4EAC-DEBB-421A-9832-FE6B1CC9A87F}"/>
                </a:ext>
              </a:extLst>
            </p:cNvPr>
            <p:cNvSpPr/>
            <p:nvPr/>
          </p:nvSpPr>
          <p:spPr>
            <a:xfrm>
              <a:off x="5717253" y="1814505"/>
              <a:ext cx="12726" cy="12726"/>
            </a:xfrm>
            <a:custGeom>
              <a:avLst/>
              <a:gdLst>
                <a:gd name="connsiteX0" fmla="*/ 12726 w 12725"/>
                <a:gd name="connsiteY0" fmla="*/ 6363 h 12725"/>
                <a:gd name="connsiteX1" fmla="*/ 6363 w 12725"/>
                <a:gd name="connsiteY1" fmla="*/ 12726 h 12725"/>
                <a:gd name="connsiteX2" fmla="*/ 0 w 12725"/>
                <a:gd name="connsiteY2" fmla="*/ 6363 h 12725"/>
                <a:gd name="connsiteX3" fmla="*/ 6363 w 12725"/>
                <a:gd name="connsiteY3" fmla="*/ 0 h 12725"/>
                <a:gd name="connsiteX4" fmla="*/ 12726 w 12725"/>
                <a:gd name="connsiteY4" fmla="*/ 6363 h 12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25" h="12725">
                  <a:moveTo>
                    <a:pt x="12726" y="6363"/>
                  </a:moveTo>
                  <a:cubicBezTo>
                    <a:pt x="12726" y="9877"/>
                    <a:pt x="9877" y="12726"/>
                    <a:pt x="6363" y="12726"/>
                  </a:cubicBezTo>
                  <a:cubicBezTo>
                    <a:pt x="2849" y="12726"/>
                    <a:pt x="0" y="9877"/>
                    <a:pt x="0" y="6363"/>
                  </a:cubicBezTo>
                  <a:cubicBezTo>
                    <a:pt x="0" y="2849"/>
                    <a:pt x="2849" y="0"/>
                    <a:pt x="6363" y="0"/>
                  </a:cubicBezTo>
                  <a:cubicBezTo>
                    <a:pt x="9877" y="0"/>
                    <a:pt x="12726" y="2849"/>
                    <a:pt x="12726" y="6363"/>
                  </a:cubicBezTo>
                  <a:close/>
                </a:path>
              </a:pathLst>
            </a:custGeom>
            <a:grpFill/>
            <a:ln w="3175" cap="flat">
              <a:noFill/>
              <a:prstDash val="solid"/>
              <a:miter/>
            </a:ln>
          </p:spPr>
          <p:txBody>
            <a:bodyPr rtlCol="0" anchor="ctr"/>
            <a:lstStyle/>
            <a:p>
              <a:endParaRPr lang="en-ID" dirty="0">
                <a:latin typeface="Times New Roman" panose="02020603050405020304" pitchFamily="18" charset="0"/>
                <a:cs typeface="Times New Roman" panose="02020603050405020304" pitchFamily="18" charset="0"/>
              </a:endParaRPr>
            </a:p>
          </p:txBody>
        </p:sp>
        <p:sp>
          <p:nvSpPr>
            <p:cNvPr id="41" name="Freeform: Shape 40">
              <a:extLst>
                <a:ext uri="{FF2B5EF4-FFF2-40B4-BE49-F238E27FC236}">
                  <a16:creationId xmlns:a16="http://schemas.microsoft.com/office/drawing/2014/main" id="{FF5FC585-0F62-4503-A6BF-9C5C7C9B59C2}"/>
                </a:ext>
              </a:extLst>
            </p:cNvPr>
            <p:cNvSpPr/>
            <p:nvPr/>
          </p:nvSpPr>
          <p:spPr>
            <a:xfrm>
              <a:off x="5717253" y="1941765"/>
              <a:ext cx="12726" cy="12726"/>
            </a:xfrm>
            <a:custGeom>
              <a:avLst/>
              <a:gdLst>
                <a:gd name="connsiteX0" fmla="*/ 12726 w 12725"/>
                <a:gd name="connsiteY0" fmla="*/ 6363 h 12725"/>
                <a:gd name="connsiteX1" fmla="*/ 6363 w 12725"/>
                <a:gd name="connsiteY1" fmla="*/ 12726 h 12725"/>
                <a:gd name="connsiteX2" fmla="*/ 0 w 12725"/>
                <a:gd name="connsiteY2" fmla="*/ 6363 h 12725"/>
                <a:gd name="connsiteX3" fmla="*/ 6363 w 12725"/>
                <a:gd name="connsiteY3" fmla="*/ 0 h 12725"/>
                <a:gd name="connsiteX4" fmla="*/ 12726 w 12725"/>
                <a:gd name="connsiteY4" fmla="*/ 6363 h 12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25" h="12725">
                  <a:moveTo>
                    <a:pt x="12726" y="6363"/>
                  </a:moveTo>
                  <a:cubicBezTo>
                    <a:pt x="12726" y="9877"/>
                    <a:pt x="9877" y="12726"/>
                    <a:pt x="6363" y="12726"/>
                  </a:cubicBezTo>
                  <a:cubicBezTo>
                    <a:pt x="2849" y="12726"/>
                    <a:pt x="0" y="9877"/>
                    <a:pt x="0" y="6363"/>
                  </a:cubicBezTo>
                  <a:cubicBezTo>
                    <a:pt x="0" y="2849"/>
                    <a:pt x="2849" y="0"/>
                    <a:pt x="6363" y="0"/>
                  </a:cubicBezTo>
                  <a:cubicBezTo>
                    <a:pt x="9877" y="0"/>
                    <a:pt x="12726" y="2849"/>
                    <a:pt x="12726" y="6363"/>
                  </a:cubicBezTo>
                  <a:close/>
                </a:path>
              </a:pathLst>
            </a:custGeom>
            <a:grpFill/>
            <a:ln w="3175" cap="flat">
              <a:noFill/>
              <a:prstDash val="solid"/>
              <a:miter/>
            </a:ln>
          </p:spPr>
          <p:txBody>
            <a:bodyPr rtlCol="0" anchor="ctr"/>
            <a:lstStyle/>
            <a:p>
              <a:endParaRPr lang="en-ID" dirty="0">
                <a:latin typeface="Times New Roman" panose="02020603050405020304" pitchFamily="18" charset="0"/>
                <a:cs typeface="Times New Roman" panose="02020603050405020304" pitchFamily="18" charset="0"/>
              </a:endParaRPr>
            </a:p>
          </p:txBody>
        </p:sp>
        <p:sp>
          <p:nvSpPr>
            <p:cNvPr id="42" name="Freeform: Shape 41">
              <a:extLst>
                <a:ext uri="{FF2B5EF4-FFF2-40B4-BE49-F238E27FC236}">
                  <a16:creationId xmlns:a16="http://schemas.microsoft.com/office/drawing/2014/main" id="{B81D5073-2BAA-4360-959D-078A8E07AD22}"/>
                </a:ext>
              </a:extLst>
            </p:cNvPr>
            <p:cNvSpPr/>
            <p:nvPr/>
          </p:nvSpPr>
          <p:spPr>
            <a:xfrm>
              <a:off x="5780882" y="1874953"/>
              <a:ext cx="12726" cy="12726"/>
            </a:xfrm>
            <a:custGeom>
              <a:avLst/>
              <a:gdLst>
                <a:gd name="connsiteX0" fmla="*/ 12726 w 12725"/>
                <a:gd name="connsiteY0" fmla="*/ 6363 h 12725"/>
                <a:gd name="connsiteX1" fmla="*/ 6363 w 12725"/>
                <a:gd name="connsiteY1" fmla="*/ 12726 h 12725"/>
                <a:gd name="connsiteX2" fmla="*/ 0 w 12725"/>
                <a:gd name="connsiteY2" fmla="*/ 6363 h 12725"/>
                <a:gd name="connsiteX3" fmla="*/ 6363 w 12725"/>
                <a:gd name="connsiteY3" fmla="*/ 0 h 12725"/>
                <a:gd name="connsiteX4" fmla="*/ 12726 w 12725"/>
                <a:gd name="connsiteY4" fmla="*/ 6363 h 12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25" h="12725">
                  <a:moveTo>
                    <a:pt x="12726" y="6363"/>
                  </a:moveTo>
                  <a:cubicBezTo>
                    <a:pt x="12726" y="9877"/>
                    <a:pt x="9877" y="12726"/>
                    <a:pt x="6363" y="12726"/>
                  </a:cubicBezTo>
                  <a:cubicBezTo>
                    <a:pt x="2849" y="12726"/>
                    <a:pt x="0" y="9877"/>
                    <a:pt x="0" y="6363"/>
                  </a:cubicBezTo>
                  <a:cubicBezTo>
                    <a:pt x="0" y="2849"/>
                    <a:pt x="2849" y="0"/>
                    <a:pt x="6363" y="0"/>
                  </a:cubicBezTo>
                  <a:cubicBezTo>
                    <a:pt x="9877" y="0"/>
                    <a:pt x="12726" y="2849"/>
                    <a:pt x="12726" y="6363"/>
                  </a:cubicBezTo>
                  <a:close/>
                </a:path>
              </a:pathLst>
            </a:custGeom>
            <a:grpFill/>
            <a:ln w="3175" cap="flat">
              <a:noFill/>
              <a:prstDash val="solid"/>
              <a:miter/>
            </a:ln>
          </p:spPr>
          <p:txBody>
            <a:bodyPr rtlCol="0" anchor="ctr"/>
            <a:lstStyle/>
            <a:p>
              <a:endParaRPr lang="en-ID" dirty="0">
                <a:latin typeface="Times New Roman" panose="02020603050405020304" pitchFamily="18" charset="0"/>
                <a:cs typeface="Times New Roman" panose="02020603050405020304" pitchFamily="18" charset="0"/>
              </a:endParaRPr>
            </a:p>
          </p:txBody>
        </p:sp>
        <p:sp>
          <p:nvSpPr>
            <p:cNvPr id="43" name="Freeform: Shape 42">
              <a:extLst>
                <a:ext uri="{FF2B5EF4-FFF2-40B4-BE49-F238E27FC236}">
                  <a16:creationId xmlns:a16="http://schemas.microsoft.com/office/drawing/2014/main" id="{52FD817B-A536-4955-A21B-5FA70444EE02}"/>
                </a:ext>
              </a:extLst>
            </p:cNvPr>
            <p:cNvSpPr/>
            <p:nvPr/>
          </p:nvSpPr>
          <p:spPr>
            <a:xfrm>
              <a:off x="5653623" y="1874953"/>
              <a:ext cx="12726" cy="12726"/>
            </a:xfrm>
            <a:custGeom>
              <a:avLst/>
              <a:gdLst>
                <a:gd name="connsiteX0" fmla="*/ 12726 w 12725"/>
                <a:gd name="connsiteY0" fmla="*/ 6363 h 12725"/>
                <a:gd name="connsiteX1" fmla="*/ 6363 w 12725"/>
                <a:gd name="connsiteY1" fmla="*/ 12726 h 12725"/>
                <a:gd name="connsiteX2" fmla="*/ 0 w 12725"/>
                <a:gd name="connsiteY2" fmla="*/ 6363 h 12725"/>
                <a:gd name="connsiteX3" fmla="*/ 6363 w 12725"/>
                <a:gd name="connsiteY3" fmla="*/ 0 h 12725"/>
                <a:gd name="connsiteX4" fmla="*/ 12726 w 12725"/>
                <a:gd name="connsiteY4" fmla="*/ 6363 h 12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25" h="12725">
                  <a:moveTo>
                    <a:pt x="12726" y="6363"/>
                  </a:moveTo>
                  <a:cubicBezTo>
                    <a:pt x="12726" y="9877"/>
                    <a:pt x="9877" y="12726"/>
                    <a:pt x="6363" y="12726"/>
                  </a:cubicBezTo>
                  <a:cubicBezTo>
                    <a:pt x="2849" y="12726"/>
                    <a:pt x="0" y="9877"/>
                    <a:pt x="0" y="6363"/>
                  </a:cubicBezTo>
                  <a:cubicBezTo>
                    <a:pt x="0" y="2849"/>
                    <a:pt x="2849" y="0"/>
                    <a:pt x="6363" y="0"/>
                  </a:cubicBezTo>
                  <a:cubicBezTo>
                    <a:pt x="9877" y="0"/>
                    <a:pt x="12726" y="2849"/>
                    <a:pt x="12726" y="6363"/>
                  </a:cubicBezTo>
                  <a:close/>
                </a:path>
              </a:pathLst>
            </a:custGeom>
            <a:grpFill/>
            <a:ln w="3175" cap="flat">
              <a:noFill/>
              <a:prstDash val="solid"/>
              <a:miter/>
            </a:ln>
          </p:spPr>
          <p:txBody>
            <a:bodyPr rtlCol="0" anchor="ctr"/>
            <a:lstStyle/>
            <a:p>
              <a:endParaRPr lang="en-ID" dirty="0">
                <a:latin typeface="Times New Roman" panose="02020603050405020304" pitchFamily="18" charset="0"/>
                <a:cs typeface="Times New Roman" panose="02020603050405020304" pitchFamily="18" charset="0"/>
              </a:endParaRPr>
            </a:p>
          </p:txBody>
        </p:sp>
        <p:sp>
          <p:nvSpPr>
            <p:cNvPr id="44" name="Freeform: Shape 43">
              <a:extLst>
                <a:ext uri="{FF2B5EF4-FFF2-40B4-BE49-F238E27FC236}">
                  <a16:creationId xmlns:a16="http://schemas.microsoft.com/office/drawing/2014/main" id="{E7B2AB78-3B7F-4D70-9C0C-CACA4B155181}"/>
                </a:ext>
              </a:extLst>
            </p:cNvPr>
            <p:cNvSpPr/>
            <p:nvPr/>
          </p:nvSpPr>
          <p:spPr>
            <a:xfrm>
              <a:off x="5717253" y="1836776"/>
              <a:ext cx="41359" cy="79537"/>
            </a:xfrm>
            <a:custGeom>
              <a:avLst/>
              <a:gdLst>
                <a:gd name="connsiteX0" fmla="*/ 12726 w 41359"/>
                <a:gd name="connsiteY0" fmla="*/ 0 h 79537"/>
                <a:gd name="connsiteX1" fmla="*/ 0 w 41359"/>
                <a:gd name="connsiteY1" fmla="*/ 0 h 79537"/>
                <a:gd name="connsiteX2" fmla="*/ 0 w 41359"/>
                <a:gd name="connsiteY2" fmla="*/ 44541 h 79537"/>
                <a:gd name="connsiteX3" fmla="*/ 1909 w 41359"/>
                <a:gd name="connsiteY3" fmla="*/ 48995 h 79537"/>
                <a:gd name="connsiteX4" fmla="*/ 33406 w 41359"/>
                <a:gd name="connsiteY4" fmla="*/ 80492 h 79537"/>
                <a:gd name="connsiteX5" fmla="*/ 42314 w 41359"/>
                <a:gd name="connsiteY5" fmla="*/ 71584 h 79537"/>
                <a:gd name="connsiteX6" fmla="*/ 12726 w 41359"/>
                <a:gd name="connsiteY6" fmla="*/ 41996 h 79537"/>
                <a:gd name="connsiteX7" fmla="*/ 12726 w 41359"/>
                <a:gd name="connsiteY7" fmla="*/ 0 h 79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359" h="79537">
                  <a:moveTo>
                    <a:pt x="12726" y="0"/>
                  </a:moveTo>
                  <a:lnTo>
                    <a:pt x="0" y="0"/>
                  </a:lnTo>
                  <a:lnTo>
                    <a:pt x="0" y="44541"/>
                  </a:lnTo>
                  <a:cubicBezTo>
                    <a:pt x="0" y="46132"/>
                    <a:pt x="636" y="47722"/>
                    <a:pt x="1909" y="48995"/>
                  </a:cubicBezTo>
                  <a:lnTo>
                    <a:pt x="33406" y="80492"/>
                  </a:lnTo>
                  <a:lnTo>
                    <a:pt x="42314" y="71584"/>
                  </a:lnTo>
                  <a:lnTo>
                    <a:pt x="12726" y="41996"/>
                  </a:lnTo>
                  <a:lnTo>
                    <a:pt x="12726" y="0"/>
                  </a:lnTo>
                  <a:close/>
                </a:path>
              </a:pathLst>
            </a:custGeom>
            <a:grpFill/>
            <a:ln w="3175" cap="flat">
              <a:noFill/>
              <a:prstDash val="solid"/>
              <a:miter/>
            </a:ln>
          </p:spPr>
          <p:txBody>
            <a:bodyPr rtlCol="0" anchor="ctr"/>
            <a:lstStyle/>
            <a:p>
              <a:endParaRPr lang="en-ID" dirty="0">
                <a:latin typeface="Times New Roman" panose="02020603050405020304" pitchFamily="18" charset="0"/>
                <a:cs typeface="Times New Roman" panose="02020603050405020304" pitchFamily="18" charset="0"/>
              </a:endParaRPr>
            </a:p>
          </p:txBody>
        </p:sp>
        <p:sp>
          <p:nvSpPr>
            <p:cNvPr id="45" name="Freeform: Shape 44">
              <a:extLst>
                <a:ext uri="{FF2B5EF4-FFF2-40B4-BE49-F238E27FC236}">
                  <a16:creationId xmlns:a16="http://schemas.microsoft.com/office/drawing/2014/main" id="{EDAF7C74-A1C4-4DE1-9826-9C3FF56B619B}"/>
                </a:ext>
              </a:extLst>
            </p:cNvPr>
            <p:cNvSpPr/>
            <p:nvPr/>
          </p:nvSpPr>
          <p:spPr>
            <a:xfrm>
              <a:off x="5615542" y="1744512"/>
              <a:ext cx="216341" cy="244975"/>
            </a:xfrm>
            <a:custGeom>
              <a:avLst/>
              <a:gdLst>
                <a:gd name="connsiteX0" fmla="*/ 108073 w 216341"/>
                <a:gd name="connsiteY0" fmla="*/ 229067 h 244974"/>
                <a:gd name="connsiteX1" fmla="*/ 18992 w 216341"/>
                <a:gd name="connsiteY1" fmla="*/ 139986 h 244974"/>
                <a:gd name="connsiteX2" fmla="*/ 108073 w 216341"/>
                <a:gd name="connsiteY2" fmla="*/ 50904 h 244974"/>
                <a:gd name="connsiteX3" fmla="*/ 197155 w 216341"/>
                <a:gd name="connsiteY3" fmla="*/ 139986 h 244974"/>
                <a:gd name="connsiteX4" fmla="*/ 108073 w 216341"/>
                <a:gd name="connsiteY4" fmla="*/ 229067 h 244974"/>
                <a:gd name="connsiteX5" fmla="*/ 108073 w 216341"/>
                <a:gd name="connsiteY5" fmla="*/ 229067 h 244974"/>
                <a:gd name="connsiteX6" fmla="*/ 183475 w 216341"/>
                <a:gd name="connsiteY6" fmla="*/ 62357 h 244974"/>
                <a:gd name="connsiteX7" fmla="*/ 193019 w 216341"/>
                <a:gd name="connsiteY7" fmla="*/ 52813 h 244974"/>
                <a:gd name="connsiteX8" fmla="*/ 192701 w 216341"/>
                <a:gd name="connsiteY8" fmla="*/ 39450 h 244974"/>
                <a:gd name="connsiteX9" fmla="*/ 179339 w 216341"/>
                <a:gd name="connsiteY9" fmla="*/ 39132 h 244974"/>
                <a:gd name="connsiteX10" fmla="*/ 168522 w 216341"/>
                <a:gd name="connsiteY10" fmla="*/ 50268 h 244974"/>
                <a:gd name="connsiteX11" fmla="*/ 117618 w 216341"/>
                <a:gd name="connsiteY11" fmla="*/ 32451 h 244974"/>
                <a:gd name="connsiteX12" fmla="*/ 117618 w 216341"/>
                <a:gd name="connsiteY12" fmla="*/ 19089 h 244974"/>
                <a:gd name="connsiteX13" fmla="*/ 146251 w 216341"/>
                <a:gd name="connsiteY13" fmla="*/ 19089 h 244974"/>
                <a:gd name="connsiteX14" fmla="*/ 146251 w 216341"/>
                <a:gd name="connsiteY14" fmla="*/ 0 h 244974"/>
                <a:gd name="connsiteX15" fmla="*/ 69896 w 216341"/>
                <a:gd name="connsiteY15" fmla="*/ 0 h 244974"/>
                <a:gd name="connsiteX16" fmla="*/ 69896 w 216341"/>
                <a:gd name="connsiteY16" fmla="*/ 19089 h 244974"/>
                <a:gd name="connsiteX17" fmla="*/ 98529 w 216341"/>
                <a:gd name="connsiteY17" fmla="*/ 19089 h 244974"/>
                <a:gd name="connsiteX18" fmla="*/ 98529 w 216341"/>
                <a:gd name="connsiteY18" fmla="*/ 32133 h 244974"/>
                <a:gd name="connsiteX19" fmla="*/ 857 w 216341"/>
                <a:gd name="connsiteY19" fmla="*/ 126305 h 244974"/>
                <a:gd name="connsiteX20" fmla="*/ 72123 w 216341"/>
                <a:gd name="connsiteY20" fmla="*/ 241793 h 244974"/>
                <a:gd name="connsiteX21" fmla="*/ 200337 w 216341"/>
                <a:gd name="connsiteY21" fmla="*/ 196934 h 244974"/>
                <a:gd name="connsiteX22" fmla="*/ 183475 w 216341"/>
                <a:gd name="connsiteY22" fmla="*/ 62357 h 244974"/>
                <a:gd name="connsiteX23" fmla="*/ 183475 w 216341"/>
                <a:gd name="connsiteY23" fmla="*/ 62357 h 244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16341" h="244974">
                  <a:moveTo>
                    <a:pt x="108073" y="229067"/>
                  </a:moveTo>
                  <a:cubicBezTo>
                    <a:pt x="58760" y="229067"/>
                    <a:pt x="18992" y="189299"/>
                    <a:pt x="18992" y="139986"/>
                  </a:cubicBezTo>
                  <a:cubicBezTo>
                    <a:pt x="18992" y="90672"/>
                    <a:pt x="58760" y="50904"/>
                    <a:pt x="108073" y="50904"/>
                  </a:cubicBezTo>
                  <a:cubicBezTo>
                    <a:pt x="157386" y="50904"/>
                    <a:pt x="197155" y="90672"/>
                    <a:pt x="197155" y="139986"/>
                  </a:cubicBezTo>
                  <a:cubicBezTo>
                    <a:pt x="197155" y="189299"/>
                    <a:pt x="157386" y="229067"/>
                    <a:pt x="108073" y="229067"/>
                  </a:cubicBezTo>
                  <a:lnTo>
                    <a:pt x="108073" y="229067"/>
                  </a:lnTo>
                  <a:close/>
                  <a:moveTo>
                    <a:pt x="183475" y="62357"/>
                  </a:moveTo>
                  <a:lnTo>
                    <a:pt x="193019" y="52813"/>
                  </a:lnTo>
                  <a:cubicBezTo>
                    <a:pt x="196519" y="48995"/>
                    <a:pt x="196519" y="43268"/>
                    <a:pt x="192701" y="39450"/>
                  </a:cubicBezTo>
                  <a:cubicBezTo>
                    <a:pt x="189201" y="35951"/>
                    <a:pt x="183157" y="35633"/>
                    <a:pt x="179339" y="39132"/>
                  </a:cubicBezTo>
                  <a:lnTo>
                    <a:pt x="168522" y="50268"/>
                  </a:lnTo>
                  <a:cubicBezTo>
                    <a:pt x="153251" y="40087"/>
                    <a:pt x="135752" y="33724"/>
                    <a:pt x="117618" y="32451"/>
                  </a:cubicBezTo>
                  <a:lnTo>
                    <a:pt x="117618" y="19089"/>
                  </a:lnTo>
                  <a:lnTo>
                    <a:pt x="146251" y="19089"/>
                  </a:lnTo>
                  <a:lnTo>
                    <a:pt x="146251" y="0"/>
                  </a:lnTo>
                  <a:lnTo>
                    <a:pt x="69896" y="0"/>
                  </a:lnTo>
                  <a:lnTo>
                    <a:pt x="69896" y="19089"/>
                  </a:lnTo>
                  <a:lnTo>
                    <a:pt x="98529" y="19089"/>
                  </a:lnTo>
                  <a:lnTo>
                    <a:pt x="98529" y="32133"/>
                  </a:lnTo>
                  <a:cubicBezTo>
                    <a:pt x="47943" y="36587"/>
                    <a:pt x="7220" y="75719"/>
                    <a:pt x="857" y="126305"/>
                  </a:cubicBezTo>
                  <a:cubicBezTo>
                    <a:pt x="-5506" y="176891"/>
                    <a:pt x="24082" y="224931"/>
                    <a:pt x="72123" y="241793"/>
                  </a:cubicBezTo>
                  <a:cubicBezTo>
                    <a:pt x="120163" y="258655"/>
                    <a:pt x="173294" y="240202"/>
                    <a:pt x="200337" y="196934"/>
                  </a:cubicBezTo>
                  <a:cubicBezTo>
                    <a:pt x="227379" y="153666"/>
                    <a:pt x="219744" y="97672"/>
                    <a:pt x="183475" y="62357"/>
                  </a:cubicBezTo>
                  <a:lnTo>
                    <a:pt x="183475" y="62357"/>
                  </a:lnTo>
                  <a:close/>
                </a:path>
              </a:pathLst>
            </a:custGeom>
            <a:grpFill/>
            <a:ln w="3175" cap="flat">
              <a:noFill/>
              <a:prstDash val="solid"/>
              <a:miter/>
            </a:ln>
          </p:spPr>
          <p:txBody>
            <a:bodyPr rtlCol="0" anchor="ctr"/>
            <a:lstStyle/>
            <a:p>
              <a:endParaRPr lang="en-ID" dirty="0">
                <a:latin typeface="Times New Roman" panose="02020603050405020304" pitchFamily="18" charset="0"/>
                <a:cs typeface="Times New Roman" panose="02020603050405020304" pitchFamily="18" charset="0"/>
              </a:endParaRPr>
            </a:p>
          </p:txBody>
        </p:sp>
      </p:grpSp>
      <p:grpSp>
        <p:nvGrpSpPr>
          <p:cNvPr id="46" name="Group 45">
            <a:extLst>
              <a:ext uri="{FF2B5EF4-FFF2-40B4-BE49-F238E27FC236}">
                <a16:creationId xmlns:a16="http://schemas.microsoft.com/office/drawing/2014/main" id="{5C0D353D-C17F-43F1-95C9-52B831284870}"/>
              </a:ext>
            </a:extLst>
          </p:cNvPr>
          <p:cNvGrpSpPr/>
          <p:nvPr/>
        </p:nvGrpSpPr>
        <p:grpSpPr>
          <a:xfrm>
            <a:off x="4020404" y="2124325"/>
            <a:ext cx="165437" cy="267245"/>
            <a:chOff x="7437517" y="1734968"/>
            <a:chExt cx="165437" cy="267245"/>
          </a:xfrm>
          <a:solidFill>
            <a:schemeClr val="bg1"/>
          </a:solidFill>
        </p:grpSpPr>
        <p:sp>
          <p:nvSpPr>
            <p:cNvPr id="47" name="Freeform: Shape 46">
              <a:extLst>
                <a:ext uri="{FF2B5EF4-FFF2-40B4-BE49-F238E27FC236}">
                  <a16:creationId xmlns:a16="http://schemas.microsoft.com/office/drawing/2014/main" id="{21F838F4-AD02-4803-A676-0CC4FEF21E4C}"/>
                </a:ext>
              </a:extLst>
            </p:cNvPr>
            <p:cNvSpPr/>
            <p:nvPr/>
          </p:nvSpPr>
          <p:spPr>
            <a:xfrm>
              <a:off x="7478876" y="1919494"/>
              <a:ext cx="82719" cy="19089"/>
            </a:xfrm>
            <a:custGeom>
              <a:avLst/>
              <a:gdLst>
                <a:gd name="connsiteX0" fmla="*/ 9544 w 82718"/>
                <a:gd name="connsiteY0" fmla="*/ 0 h 19088"/>
                <a:gd name="connsiteX1" fmla="*/ 73174 w 82718"/>
                <a:gd name="connsiteY1" fmla="*/ 0 h 19088"/>
                <a:gd name="connsiteX2" fmla="*/ 82719 w 82718"/>
                <a:gd name="connsiteY2" fmla="*/ 9544 h 19088"/>
                <a:gd name="connsiteX3" fmla="*/ 73174 w 82718"/>
                <a:gd name="connsiteY3" fmla="*/ 19089 h 19088"/>
                <a:gd name="connsiteX4" fmla="*/ 9544 w 82718"/>
                <a:gd name="connsiteY4" fmla="*/ 19089 h 19088"/>
                <a:gd name="connsiteX5" fmla="*/ 0 w 82718"/>
                <a:gd name="connsiteY5" fmla="*/ 9544 h 19088"/>
                <a:gd name="connsiteX6" fmla="*/ 9544 w 82718"/>
                <a:gd name="connsiteY6" fmla="*/ 0 h 19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718" h="19088">
                  <a:moveTo>
                    <a:pt x="9544" y="0"/>
                  </a:moveTo>
                  <a:lnTo>
                    <a:pt x="73174" y="0"/>
                  </a:lnTo>
                  <a:cubicBezTo>
                    <a:pt x="78583" y="0"/>
                    <a:pt x="82719" y="4136"/>
                    <a:pt x="82719" y="9544"/>
                  </a:cubicBezTo>
                  <a:cubicBezTo>
                    <a:pt x="82719" y="14953"/>
                    <a:pt x="78583" y="19089"/>
                    <a:pt x="73174" y="19089"/>
                  </a:cubicBezTo>
                  <a:lnTo>
                    <a:pt x="9544" y="19089"/>
                  </a:lnTo>
                  <a:cubicBezTo>
                    <a:pt x="4136" y="19089"/>
                    <a:pt x="0" y="14953"/>
                    <a:pt x="0" y="9544"/>
                  </a:cubicBezTo>
                  <a:cubicBezTo>
                    <a:pt x="0" y="4136"/>
                    <a:pt x="4136" y="0"/>
                    <a:pt x="9544" y="0"/>
                  </a:cubicBezTo>
                  <a:close/>
                </a:path>
              </a:pathLst>
            </a:custGeom>
            <a:grpFill/>
            <a:ln w="3175" cap="flat">
              <a:noFill/>
              <a:prstDash val="solid"/>
              <a:miter/>
            </a:ln>
          </p:spPr>
          <p:txBody>
            <a:bodyPr rtlCol="0" anchor="ctr"/>
            <a:lstStyle/>
            <a:p>
              <a:endParaRPr lang="en-ID" dirty="0">
                <a:latin typeface="Times New Roman" panose="02020603050405020304" pitchFamily="18" charset="0"/>
                <a:cs typeface="Times New Roman" panose="02020603050405020304" pitchFamily="18" charset="0"/>
              </a:endParaRPr>
            </a:p>
          </p:txBody>
        </p:sp>
        <p:sp>
          <p:nvSpPr>
            <p:cNvPr id="48" name="Freeform: Shape 47">
              <a:extLst>
                <a:ext uri="{FF2B5EF4-FFF2-40B4-BE49-F238E27FC236}">
                  <a16:creationId xmlns:a16="http://schemas.microsoft.com/office/drawing/2014/main" id="{0911DA29-6CDA-4EA0-A46D-B9E621A28842}"/>
                </a:ext>
              </a:extLst>
            </p:cNvPr>
            <p:cNvSpPr/>
            <p:nvPr/>
          </p:nvSpPr>
          <p:spPr>
            <a:xfrm>
              <a:off x="7478876" y="1951309"/>
              <a:ext cx="82719" cy="19089"/>
            </a:xfrm>
            <a:custGeom>
              <a:avLst/>
              <a:gdLst>
                <a:gd name="connsiteX0" fmla="*/ 9544 w 82718"/>
                <a:gd name="connsiteY0" fmla="*/ 0 h 19088"/>
                <a:gd name="connsiteX1" fmla="*/ 73174 w 82718"/>
                <a:gd name="connsiteY1" fmla="*/ 0 h 19088"/>
                <a:gd name="connsiteX2" fmla="*/ 82719 w 82718"/>
                <a:gd name="connsiteY2" fmla="*/ 9544 h 19088"/>
                <a:gd name="connsiteX3" fmla="*/ 73174 w 82718"/>
                <a:gd name="connsiteY3" fmla="*/ 19089 h 19088"/>
                <a:gd name="connsiteX4" fmla="*/ 9544 w 82718"/>
                <a:gd name="connsiteY4" fmla="*/ 19089 h 19088"/>
                <a:gd name="connsiteX5" fmla="*/ 0 w 82718"/>
                <a:gd name="connsiteY5" fmla="*/ 9544 h 19088"/>
                <a:gd name="connsiteX6" fmla="*/ 9544 w 82718"/>
                <a:gd name="connsiteY6" fmla="*/ 0 h 19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718" h="19088">
                  <a:moveTo>
                    <a:pt x="9544" y="0"/>
                  </a:moveTo>
                  <a:lnTo>
                    <a:pt x="73174" y="0"/>
                  </a:lnTo>
                  <a:cubicBezTo>
                    <a:pt x="78583" y="0"/>
                    <a:pt x="82719" y="4136"/>
                    <a:pt x="82719" y="9544"/>
                  </a:cubicBezTo>
                  <a:cubicBezTo>
                    <a:pt x="82719" y="14953"/>
                    <a:pt x="78583" y="19089"/>
                    <a:pt x="73174" y="19089"/>
                  </a:cubicBezTo>
                  <a:lnTo>
                    <a:pt x="9544" y="19089"/>
                  </a:lnTo>
                  <a:cubicBezTo>
                    <a:pt x="4136" y="19089"/>
                    <a:pt x="0" y="14953"/>
                    <a:pt x="0" y="9544"/>
                  </a:cubicBezTo>
                  <a:cubicBezTo>
                    <a:pt x="0" y="4136"/>
                    <a:pt x="4136" y="0"/>
                    <a:pt x="9544" y="0"/>
                  </a:cubicBezTo>
                  <a:close/>
                </a:path>
              </a:pathLst>
            </a:custGeom>
            <a:grpFill/>
            <a:ln w="3175" cap="flat">
              <a:noFill/>
              <a:prstDash val="solid"/>
              <a:miter/>
            </a:ln>
          </p:spPr>
          <p:txBody>
            <a:bodyPr rtlCol="0" anchor="ctr"/>
            <a:lstStyle/>
            <a:p>
              <a:endParaRPr lang="en-ID" dirty="0">
                <a:latin typeface="Times New Roman" panose="02020603050405020304" pitchFamily="18" charset="0"/>
                <a:cs typeface="Times New Roman" panose="02020603050405020304" pitchFamily="18" charset="0"/>
              </a:endParaRPr>
            </a:p>
          </p:txBody>
        </p:sp>
        <p:sp>
          <p:nvSpPr>
            <p:cNvPr id="49" name="Freeform: Shape 48">
              <a:extLst>
                <a:ext uri="{FF2B5EF4-FFF2-40B4-BE49-F238E27FC236}">
                  <a16:creationId xmlns:a16="http://schemas.microsoft.com/office/drawing/2014/main" id="{7BA2FCD7-1FDD-4699-AEEA-BBAA5A55BEAE}"/>
                </a:ext>
              </a:extLst>
            </p:cNvPr>
            <p:cNvSpPr/>
            <p:nvPr/>
          </p:nvSpPr>
          <p:spPr>
            <a:xfrm>
              <a:off x="7499556" y="1983124"/>
              <a:ext cx="41359" cy="19089"/>
            </a:xfrm>
            <a:custGeom>
              <a:avLst/>
              <a:gdLst>
                <a:gd name="connsiteX0" fmla="*/ 0 w 41359"/>
                <a:gd name="connsiteY0" fmla="*/ 0 h 19088"/>
                <a:gd name="connsiteX1" fmla="*/ 20680 w 41359"/>
                <a:gd name="connsiteY1" fmla="*/ 19089 h 19088"/>
                <a:gd name="connsiteX2" fmla="*/ 41359 w 41359"/>
                <a:gd name="connsiteY2" fmla="*/ 0 h 19088"/>
                <a:gd name="connsiteX3" fmla="*/ 0 w 41359"/>
                <a:gd name="connsiteY3" fmla="*/ 0 h 19088"/>
              </a:gdLst>
              <a:ahLst/>
              <a:cxnLst>
                <a:cxn ang="0">
                  <a:pos x="connsiteX0" y="connsiteY0"/>
                </a:cxn>
                <a:cxn ang="0">
                  <a:pos x="connsiteX1" y="connsiteY1"/>
                </a:cxn>
                <a:cxn ang="0">
                  <a:pos x="connsiteX2" y="connsiteY2"/>
                </a:cxn>
                <a:cxn ang="0">
                  <a:pos x="connsiteX3" y="connsiteY3"/>
                </a:cxn>
              </a:cxnLst>
              <a:rect l="l" t="t" r="r" b="b"/>
              <a:pathLst>
                <a:path w="41359" h="19088">
                  <a:moveTo>
                    <a:pt x="0" y="0"/>
                  </a:moveTo>
                  <a:cubicBezTo>
                    <a:pt x="954" y="10817"/>
                    <a:pt x="9863" y="19089"/>
                    <a:pt x="20680" y="19089"/>
                  </a:cubicBezTo>
                  <a:cubicBezTo>
                    <a:pt x="31497" y="19089"/>
                    <a:pt x="40405" y="10817"/>
                    <a:pt x="41359" y="0"/>
                  </a:cubicBezTo>
                  <a:lnTo>
                    <a:pt x="0" y="0"/>
                  </a:lnTo>
                  <a:close/>
                </a:path>
              </a:pathLst>
            </a:custGeom>
            <a:grpFill/>
            <a:ln w="3175" cap="flat">
              <a:noFill/>
              <a:prstDash val="solid"/>
              <a:miter/>
            </a:ln>
          </p:spPr>
          <p:txBody>
            <a:bodyPr rtlCol="0" anchor="ctr"/>
            <a:lstStyle/>
            <a:p>
              <a:endParaRPr lang="en-ID" dirty="0">
                <a:latin typeface="Times New Roman" panose="02020603050405020304" pitchFamily="18" charset="0"/>
                <a:cs typeface="Times New Roman" panose="02020603050405020304" pitchFamily="18" charset="0"/>
              </a:endParaRPr>
            </a:p>
          </p:txBody>
        </p:sp>
        <p:sp>
          <p:nvSpPr>
            <p:cNvPr id="50" name="Freeform: Shape 49">
              <a:extLst>
                <a:ext uri="{FF2B5EF4-FFF2-40B4-BE49-F238E27FC236}">
                  <a16:creationId xmlns:a16="http://schemas.microsoft.com/office/drawing/2014/main" id="{7942E9CF-77C0-42C0-AC92-83480641B43C}"/>
                </a:ext>
              </a:extLst>
            </p:cNvPr>
            <p:cNvSpPr/>
            <p:nvPr/>
          </p:nvSpPr>
          <p:spPr>
            <a:xfrm>
              <a:off x="7437517" y="1734968"/>
              <a:ext cx="165437" cy="171800"/>
            </a:xfrm>
            <a:custGeom>
              <a:avLst/>
              <a:gdLst>
                <a:gd name="connsiteX0" fmla="*/ 82719 w 165437"/>
                <a:gd name="connsiteY0" fmla="*/ 0 h 171800"/>
                <a:gd name="connsiteX1" fmla="*/ 82719 w 165437"/>
                <a:gd name="connsiteY1" fmla="*/ 0 h 171800"/>
                <a:gd name="connsiteX2" fmla="*/ 82719 w 165437"/>
                <a:gd name="connsiteY2" fmla="*/ 0 h 171800"/>
                <a:gd name="connsiteX3" fmla="*/ 0 w 165437"/>
                <a:gd name="connsiteY3" fmla="*/ 81764 h 171800"/>
                <a:gd name="connsiteX4" fmla="*/ 0 w 165437"/>
                <a:gd name="connsiteY4" fmla="*/ 84628 h 171800"/>
                <a:gd name="connsiteX5" fmla="*/ 5727 w 165437"/>
                <a:gd name="connsiteY5" fmla="*/ 113261 h 171800"/>
                <a:gd name="connsiteX6" fmla="*/ 20043 w 165437"/>
                <a:gd name="connsiteY6" fmla="*/ 136804 h 171800"/>
                <a:gd name="connsiteX7" fmla="*/ 39450 w 165437"/>
                <a:gd name="connsiteY7" fmla="*/ 168301 h 171800"/>
                <a:gd name="connsiteX8" fmla="*/ 45177 w 165437"/>
                <a:gd name="connsiteY8" fmla="*/ 171800 h 171800"/>
                <a:gd name="connsiteX9" fmla="*/ 120260 w 165437"/>
                <a:gd name="connsiteY9" fmla="*/ 171800 h 171800"/>
                <a:gd name="connsiteX10" fmla="*/ 125987 w 165437"/>
                <a:gd name="connsiteY10" fmla="*/ 168301 h 171800"/>
                <a:gd name="connsiteX11" fmla="*/ 145394 w 165437"/>
                <a:gd name="connsiteY11" fmla="*/ 136804 h 171800"/>
                <a:gd name="connsiteX12" fmla="*/ 159711 w 165437"/>
                <a:gd name="connsiteY12" fmla="*/ 113261 h 171800"/>
                <a:gd name="connsiteX13" fmla="*/ 165437 w 165437"/>
                <a:gd name="connsiteY13" fmla="*/ 84628 h 171800"/>
                <a:gd name="connsiteX14" fmla="*/ 165437 w 165437"/>
                <a:gd name="connsiteY14" fmla="*/ 81764 h 171800"/>
                <a:gd name="connsiteX15" fmla="*/ 82719 w 165437"/>
                <a:gd name="connsiteY15" fmla="*/ 0 h 171800"/>
                <a:gd name="connsiteX16" fmla="*/ 146349 w 165437"/>
                <a:gd name="connsiteY16" fmla="*/ 84309 h 171800"/>
                <a:gd name="connsiteX17" fmla="*/ 141894 w 165437"/>
                <a:gd name="connsiteY17" fmla="*/ 106580 h 171800"/>
                <a:gd name="connsiteX18" fmla="*/ 131077 w 165437"/>
                <a:gd name="connsiteY18" fmla="*/ 124078 h 171800"/>
                <a:gd name="connsiteX19" fmla="*/ 112625 w 165437"/>
                <a:gd name="connsiteY19" fmla="*/ 152712 h 171800"/>
                <a:gd name="connsiteX20" fmla="*/ 82719 w 165437"/>
                <a:gd name="connsiteY20" fmla="*/ 152712 h 171800"/>
                <a:gd name="connsiteX21" fmla="*/ 53131 w 165437"/>
                <a:gd name="connsiteY21" fmla="*/ 152712 h 171800"/>
                <a:gd name="connsiteX22" fmla="*/ 34678 w 165437"/>
                <a:gd name="connsiteY22" fmla="*/ 124078 h 171800"/>
                <a:gd name="connsiteX23" fmla="*/ 23861 w 165437"/>
                <a:gd name="connsiteY23" fmla="*/ 106580 h 171800"/>
                <a:gd name="connsiteX24" fmla="*/ 19407 w 165437"/>
                <a:gd name="connsiteY24" fmla="*/ 84309 h 171800"/>
                <a:gd name="connsiteX25" fmla="*/ 19407 w 165437"/>
                <a:gd name="connsiteY25" fmla="*/ 81764 h 171800"/>
                <a:gd name="connsiteX26" fmla="*/ 83037 w 165437"/>
                <a:gd name="connsiteY26" fmla="*/ 18771 h 171800"/>
                <a:gd name="connsiteX27" fmla="*/ 83037 w 165437"/>
                <a:gd name="connsiteY27" fmla="*/ 18771 h 171800"/>
                <a:gd name="connsiteX28" fmla="*/ 83037 w 165437"/>
                <a:gd name="connsiteY28" fmla="*/ 18771 h 171800"/>
                <a:gd name="connsiteX29" fmla="*/ 83037 w 165437"/>
                <a:gd name="connsiteY29" fmla="*/ 18771 h 171800"/>
                <a:gd name="connsiteX30" fmla="*/ 83037 w 165437"/>
                <a:gd name="connsiteY30" fmla="*/ 18771 h 171800"/>
                <a:gd name="connsiteX31" fmla="*/ 83037 w 165437"/>
                <a:gd name="connsiteY31" fmla="*/ 18771 h 171800"/>
                <a:gd name="connsiteX32" fmla="*/ 83037 w 165437"/>
                <a:gd name="connsiteY32" fmla="*/ 18771 h 171800"/>
                <a:gd name="connsiteX33" fmla="*/ 146667 w 165437"/>
                <a:gd name="connsiteY33" fmla="*/ 81764 h 171800"/>
                <a:gd name="connsiteX34" fmla="*/ 146667 w 165437"/>
                <a:gd name="connsiteY34" fmla="*/ 84309 h 171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65437" h="171800">
                  <a:moveTo>
                    <a:pt x="82719" y="0"/>
                  </a:moveTo>
                  <a:cubicBezTo>
                    <a:pt x="82719" y="0"/>
                    <a:pt x="82719" y="0"/>
                    <a:pt x="82719" y="0"/>
                  </a:cubicBezTo>
                  <a:cubicBezTo>
                    <a:pt x="82719" y="0"/>
                    <a:pt x="82719" y="0"/>
                    <a:pt x="82719" y="0"/>
                  </a:cubicBezTo>
                  <a:cubicBezTo>
                    <a:pt x="37542" y="318"/>
                    <a:pt x="954" y="36587"/>
                    <a:pt x="0" y="81764"/>
                  </a:cubicBezTo>
                  <a:lnTo>
                    <a:pt x="0" y="84628"/>
                  </a:lnTo>
                  <a:cubicBezTo>
                    <a:pt x="318" y="94490"/>
                    <a:pt x="2227" y="104035"/>
                    <a:pt x="5727" y="113261"/>
                  </a:cubicBezTo>
                  <a:cubicBezTo>
                    <a:pt x="9226" y="121851"/>
                    <a:pt x="13999" y="129805"/>
                    <a:pt x="20043" y="136804"/>
                  </a:cubicBezTo>
                  <a:cubicBezTo>
                    <a:pt x="27679" y="145076"/>
                    <a:pt x="35951" y="161302"/>
                    <a:pt x="39450" y="168301"/>
                  </a:cubicBezTo>
                  <a:cubicBezTo>
                    <a:pt x="40405" y="170528"/>
                    <a:pt x="42632" y="171800"/>
                    <a:pt x="45177" y="171800"/>
                  </a:cubicBezTo>
                  <a:lnTo>
                    <a:pt x="120260" y="171800"/>
                  </a:lnTo>
                  <a:cubicBezTo>
                    <a:pt x="122805" y="171800"/>
                    <a:pt x="125033" y="170528"/>
                    <a:pt x="125987" y="168301"/>
                  </a:cubicBezTo>
                  <a:cubicBezTo>
                    <a:pt x="129487" y="161302"/>
                    <a:pt x="137759" y="145076"/>
                    <a:pt x="145394" y="136804"/>
                  </a:cubicBezTo>
                  <a:cubicBezTo>
                    <a:pt x="151439" y="129805"/>
                    <a:pt x="156529" y="121851"/>
                    <a:pt x="159711" y="113261"/>
                  </a:cubicBezTo>
                  <a:cubicBezTo>
                    <a:pt x="163210" y="104035"/>
                    <a:pt x="165119" y="94490"/>
                    <a:pt x="165437" y="84628"/>
                  </a:cubicBezTo>
                  <a:lnTo>
                    <a:pt x="165437" y="81764"/>
                  </a:lnTo>
                  <a:cubicBezTo>
                    <a:pt x="164483" y="36587"/>
                    <a:pt x="127896" y="318"/>
                    <a:pt x="82719" y="0"/>
                  </a:cubicBezTo>
                  <a:close/>
                  <a:moveTo>
                    <a:pt x="146349" y="84309"/>
                  </a:moveTo>
                  <a:cubicBezTo>
                    <a:pt x="146030" y="91945"/>
                    <a:pt x="144440" y="99581"/>
                    <a:pt x="141894" y="106580"/>
                  </a:cubicBezTo>
                  <a:cubicBezTo>
                    <a:pt x="139349" y="112943"/>
                    <a:pt x="135850" y="118988"/>
                    <a:pt x="131077" y="124078"/>
                  </a:cubicBezTo>
                  <a:cubicBezTo>
                    <a:pt x="123760" y="132986"/>
                    <a:pt x="117397" y="142531"/>
                    <a:pt x="112625" y="152712"/>
                  </a:cubicBezTo>
                  <a:lnTo>
                    <a:pt x="82719" y="152712"/>
                  </a:lnTo>
                  <a:lnTo>
                    <a:pt x="53131" y="152712"/>
                  </a:lnTo>
                  <a:cubicBezTo>
                    <a:pt x="48040" y="142531"/>
                    <a:pt x="41678" y="132986"/>
                    <a:pt x="34678" y="124078"/>
                  </a:cubicBezTo>
                  <a:cubicBezTo>
                    <a:pt x="30224" y="118988"/>
                    <a:pt x="26406" y="112943"/>
                    <a:pt x="23861" y="106580"/>
                  </a:cubicBezTo>
                  <a:cubicBezTo>
                    <a:pt x="20998" y="99581"/>
                    <a:pt x="19725" y="91945"/>
                    <a:pt x="19407" y="84309"/>
                  </a:cubicBezTo>
                  <a:lnTo>
                    <a:pt x="19407" y="81764"/>
                  </a:lnTo>
                  <a:cubicBezTo>
                    <a:pt x="20043" y="47086"/>
                    <a:pt x="48359" y="19089"/>
                    <a:pt x="83037" y="18771"/>
                  </a:cubicBezTo>
                  <a:lnTo>
                    <a:pt x="83037" y="18771"/>
                  </a:lnTo>
                  <a:lnTo>
                    <a:pt x="83037" y="18771"/>
                  </a:lnTo>
                  <a:cubicBezTo>
                    <a:pt x="83037" y="18771"/>
                    <a:pt x="83037" y="18771"/>
                    <a:pt x="83037" y="18771"/>
                  </a:cubicBezTo>
                  <a:cubicBezTo>
                    <a:pt x="83037" y="18771"/>
                    <a:pt x="83037" y="18771"/>
                    <a:pt x="83037" y="18771"/>
                  </a:cubicBezTo>
                  <a:lnTo>
                    <a:pt x="83037" y="18771"/>
                  </a:lnTo>
                  <a:lnTo>
                    <a:pt x="83037" y="18771"/>
                  </a:lnTo>
                  <a:cubicBezTo>
                    <a:pt x="117715" y="19089"/>
                    <a:pt x="146030" y="46768"/>
                    <a:pt x="146667" y="81764"/>
                  </a:cubicBezTo>
                  <a:lnTo>
                    <a:pt x="146667" y="84309"/>
                  </a:lnTo>
                  <a:close/>
                </a:path>
              </a:pathLst>
            </a:custGeom>
            <a:grpFill/>
            <a:ln w="3175" cap="flat">
              <a:noFill/>
              <a:prstDash val="solid"/>
              <a:miter/>
            </a:ln>
          </p:spPr>
          <p:txBody>
            <a:bodyPr rtlCol="0" anchor="ctr"/>
            <a:lstStyle/>
            <a:p>
              <a:endParaRPr lang="en-ID" dirty="0">
                <a:latin typeface="Times New Roman" panose="02020603050405020304" pitchFamily="18" charset="0"/>
                <a:cs typeface="Times New Roman" panose="02020603050405020304" pitchFamily="18" charset="0"/>
              </a:endParaRPr>
            </a:p>
          </p:txBody>
        </p:sp>
      </p:grpSp>
      <p:sp>
        <p:nvSpPr>
          <p:cNvPr id="51" name="Graphic 153" descr="Magnifying glass">
            <a:extLst>
              <a:ext uri="{FF2B5EF4-FFF2-40B4-BE49-F238E27FC236}">
                <a16:creationId xmlns:a16="http://schemas.microsoft.com/office/drawing/2014/main" id="{8CBB4A00-DE58-4683-96F8-E4E6E7BBE549}"/>
              </a:ext>
            </a:extLst>
          </p:cNvPr>
          <p:cNvSpPr/>
          <p:nvPr/>
        </p:nvSpPr>
        <p:spPr>
          <a:xfrm>
            <a:off x="3488523" y="3679697"/>
            <a:ext cx="248156" cy="248156"/>
          </a:xfrm>
          <a:custGeom>
            <a:avLst/>
            <a:gdLst>
              <a:gd name="connsiteX0" fmla="*/ 244657 w 248156"/>
              <a:gd name="connsiteY0" fmla="*/ 213160 h 248156"/>
              <a:gd name="connsiteX1" fmla="*/ 204888 w 248156"/>
              <a:gd name="connsiteY1" fmla="*/ 173391 h 248156"/>
              <a:gd name="connsiteX2" fmla="*/ 185163 w 248156"/>
              <a:gd name="connsiteY2" fmla="*/ 167346 h 248156"/>
              <a:gd name="connsiteX3" fmla="*/ 171164 w 248156"/>
              <a:gd name="connsiteY3" fmla="*/ 153348 h 248156"/>
              <a:gd name="connsiteX4" fmla="*/ 190889 w 248156"/>
              <a:gd name="connsiteY4" fmla="*/ 95445 h 248156"/>
              <a:gd name="connsiteX5" fmla="*/ 95445 w 248156"/>
              <a:gd name="connsiteY5" fmla="*/ 0 h 248156"/>
              <a:gd name="connsiteX6" fmla="*/ 0 w 248156"/>
              <a:gd name="connsiteY6" fmla="*/ 95445 h 248156"/>
              <a:gd name="connsiteX7" fmla="*/ 95445 w 248156"/>
              <a:gd name="connsiteY7" fmla="*/ 190889 h 248156"/>
              <a:gd name="connsiteX8" fmla="*/ 153348 w 248156"/>
              <a:gd name="connsiteY8" fmla="*/ 171164 h 248156"/>
              <a:gd name="connsiteX9" fmla="*/ 167346 w 248156"/>
              <a:gd name="connsiteY9" fmla="*/ 185163 h 248156"/>
              <a:gd name="connsiteX10" fmla="*/ 173391 w 248156"/>
              <a:gd name="connsiteY10" fmla="*/ 204888 h 248156"/>
              <a:gd name="connsiteX11" fmla="*/ 213160 w 248156"/>
              <a:gd name="connsiteY11" fmla="*/ 244657 h 248156"/>
              <a:gd name="connsiteX12" fmla="*/ 229067 w 248156"/>
              <a:gd name="connsiteY12" fmla="*/ 251338 h 248156"/>
              <a:gd name="connsiteX13" fmla="*/ 244975 w 248156"/>
              <a:gd name="connsiteY13" fmla="*/ 244657 h 248156"/>
              <a:gd name="connsiteX14" fmla="*/ 244657 w 248156"/>
              <a:gd name="connsiteY14" fmla="*/ 213160 h 248156"/>
              <a:gd name="connsiteX15" fmla="*/ 95127 w 248156"/>
              <a:gd name="connsiteY15" fmla="*/ 171482 h 248156"/>
              <a:gd name="connsiteX16" fmla="*/ 18771 w 248156"/>
              <a:gd name="connsiteY16" fmla="*/ 95127 h 248156"/>
              <a:gd name="connsiteX17" fmla="*/ 95127 w 248156"/>
              <a:gd name="connsiteY17" fmla="*/ 18771 h 248156"/>
              <a:gd name="connsiteX18" fmla="*/ 171482 w 248156"/>
              <a:gd name="connsiteY18" fmla="*/ 95127 h 248156"/>
              <a:gd name="connsiteX19" fmla="*/ 95127 w 248156"/>
              <a:gd name="connsiteY19" fmla="*/ 171482 h 248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48156" h="248156">
                <a:moveTo>
                  <a:pt x="244657" y="213160"/>
                </a:moveTo>
                <a:lnTo>
                  <a:pt x="204888" y="173391"/>
                </a:lnTo>
                <a:cubicBezTo>
                  <a:pt x="199479" y="167983"/>
                  <a:pt x="192162" y="166074"/>
                  <a:pt x="185163" y="167346"/>
                </a:cubicBezTo>
                <a:lnTo>
                  <a:pt x="171164" y="153348"/>
                </a:lnTo>
                <a:cubicBezTo>
                  <a:pt x="183572" y="137440"/>
                  <a:pt x="190889" y="117079"/>
                  <a:pt x="190889" y="95445"/>
                </a:cubicBezTo>
                <a:cubicBezTo>
                  <a:pt x="190889" y="42950"/>
                  <a:pt x="147939" y="0"/>
                  <a:pt x="95445" y="0"/>
                </a:cubicBezTo>
                <a:cubicBezTo>
                  <a:pt x="42950" y="0"/>
                  <a:pt x="0" y="42950"/>
                  <a:pt x="0" y="95445"/>
                </a:cubicBezTo>
                <a:cubicBezTo>
                  <a:pt x="0" y="147939"/>
                  <a:pt x="42950" y="190889"/>
                  <a:pt x="95445" y="190889"/>
                </a:cubicBezTo>
                <a:cubicBezTo>
                  <a:pt x="117079" y="190889"/>
                  <a:pt x="137122" y="183572"/>
                  <a:pt x="153348" y="171164"/>
                </a:cubicBezTo>
                <a:lnTo>
                  <a:pt x="167346" y="185163"/>
                </a:lnTo>
                <a:cubicBezTo>
                  <a:pt x="166074" y="192162"/>
                  <a:pt x="167983" y="199479"/>
                  <a:pt x="173391" y="204888"/>
                </a:cubicBezTo>
                <a:lnTo>
                  <a:pt x="213160" y="244657"/>
                </a:lnTo>
                <a:cubicBezTo>
                  <a:pt x="217614" y="249111"/>
                  <a:pt x="223341" y="251338"/>
                  <a:pt x="229067" y="251338"/>
                </a:cubicBezTo>
                <a:cubicBezTo>
                  <a:pt x="234794" y="251338"/>
                  <a:pt x="240521" y="249111"/>
                  <a:pt x="244975" y="244657"/>
                </a:cubicBezTo>
                <a:cubicBezTo>
                  <a:pt x="253247" y="235748"/>
                  <a:pt x="253247" y="221750"/>
                  <a:pt x="244657" y="213160"/>
                </a:cubicBezTo>
                <a:close/>
                <a:moveTo>
                  <a:pt x="95127" y="171482"/>
                </a:moveTo>
                <a:cubicBezTo>
                  <a:pt x="53131" y="171482"/>
                  <a:pt x="18771" y="137122"/>
                  <a:pt x="18771" y="95127"/>
                </a:cubicBezTo>
                <a:cubicBezTo>
                  <a:pt x="18771" y="53131"/>
                  <a:pt x="53131" y="18771"/>
                  <a:pt x="95127" y="18771"/>
                </a:cubicBezTo>
                <a:cubicBezTo>
                  <a:pt x="137122" y="18771"/>
                  <a:pt x="171482" y="53131"/>
                  <a:pt x="171482" y="95127"/>
                </a:cubicBezTo>
                <a:cubicBezTo>
                  <a:pt x="171482" y="137122"/>
                  <a:pt x="137122" y="171482"/>
                  <a:pt x="95127" y="171482"/>
                </a:cubicBezTo>
                <a:close/>
              </a:path>
            </a:pathLst>
          </a:custGeom>
          <a:solidFill>
            <a:schemeClr val="bg1"/>
          </a:solidFill>
          <a:ln w="3175" cap="flat">
            <a:noFill/>
            <a:prstDash val="solid"/>
            <a:miter/>
          </a:ln>
        </p:spPr>
        <p:txBody>
          <a:bodyPr rtlCol="0" anchor="ctr"/>
          <a:lstStyle/>
          <a:p>
            <a:endParaRPr lang="en-ID" dirty="0">
              <a:latin typeface="Times New Roman" panose="02020603050405020304" pitchFamily="18" charset="0"/>
              <a:cs typeface="Times New Roman" panose="02020603050405020304" pitchFamily="18" charset="0"/>
            </a:endParaRPr>
          </a:p>
        </p:txBody>
      </p:sp>
      <p:grpSp>
        <p:nvGrpSpPr>
          <p:cNvPr id="52" name="Graphic 705" descr="Chat">
            <a:extLst>
              <a:ext uri="{FF2B5EF4-FFF2-40B4-BE49-F238E27FC236}">
                <a16:creationId xmlns:a16="http://schemas.microsoft.com/office/drawing/2014/main" id="{89ED1343-D295-4BC2-AA35-A8726721D702}"/>
              </a:ext>
            </a:extLst>
          </p:cNvPr>
          <p:cNvGrpSpPr/>
          <p:nvPr/>
        </p:nvGrpSpPr>
        <p:grpSpPr>
          <a:xfrm>
            <a:off x="7961637" y="2165476"/>
            <a:ext cx="208661" cy="146062"/>
            <a:chOff x="1197311" y="6262018"/>
            <a:chExt cx="274091" cy="191863"/>
          </a:xfrm>
          <a:solidFill>
            <a:schemeClr val="bg1"/>
          </a:solidFill>
        </p:grpSpPr>
        <p:sp>
          <p:nvSpPr>
            <p:cNvPr id="53" name="Freeform: Shape 52">
              <a:extLst>
                <a:ext uri="{FF2B5EF4-FFF2-40B4-BE49-F238E27FC236}">
                  <a16:creationId xmlns:a16="http://schemas.microsoft.com/office/drawing/2014/main" id="{C34DA248-D58F-4C4C-9568-5E9831992A2B}"/>
                </a:ext>
              </a:extLst>
            </p:cNvPr>
            <p:cNvSpPr/>
            <p:nvPr/>
          </p:nvSpPr>
          <p:spPr>
            <a:xfrm>
              <a:off x="1197311" y="6262018"/>
              <a:ext cx="171307" cy="154176"/>
            </a:xfrm>
            <a:custGeom>
              <a:avLst/>
              <a:gdLst>
                <a:gd name="connsiteX0" fmla="*/ 116489 w 171306"/>
                <a:gd name="connsiteY0" fmla="*/ 23983 h 154176"/>
                <a:gd name="connsiteX1" fmla="*/ 171307 w 171306"/>
                <a:gd name="connsiteY1" fmla="*/ 23983 h 154176"/>
                <a:gd name="connsiteX2" fmla="*/ 171307 w 171306"/>
                <a:gd name="connsiteY2" fmla="*/ 13705 h 154176"/>
                <a:gd name="connsiteX3" fmla="*/ 157602 w 171306"/>
                <a:gd name="connsiteY3" fmla="*/ 0 h 154176"/>
                <a:gd name="connsiteX4" fmla="*/ 13705 w 171306"/>
                <a:gd name="connsiteY4" fmla="*/ 0 h 154176"/>
                <a:gd name="connsiteX5" fmla="*/ 0 w 171306"/>
                <a:gd name="connsiteY5" fmla="*/ 13705 h 154176"/>
                <a:gd name="connsiteX6" fmla="*/ 0 w 171306"/>
                <a:gd name="connsiteY6" fmla="*/ 106210 h 154176"/>
                <a:gd name="connsiteX7" fmla="*/ 13705 w 171306"/>
                <a:gd name="connsiteY7" fmla="*/ 119915 h 154176"/>
                <a:gd name="connsiteX8" fmla="*/ 34261 w 171306"/>
                <a:gd name="connsiteY8" fmla="*/ 119915 h 154176"/>
                <a:gd name="connsiteX9" fmla="*/ 34261 w 171306"/>
                <a:gd name="connsiteY9" fmla="*/ 154176 h 154176"/>
                <a:gd name="connsiteX10" fmla="*/ 68523 w 171306"/>
                <a:gd name="connsiteY10" fmla="*/ 119915 h 154176"/>
                <a:gd name="connsiteX11" fmla="*/ 89080 w 171306"/>
                <a:gd name="connsiteY11" fmla="*/ 119915 h 154176"/>
                <a:gd name="connsiteX12" fmla="*/ 89080 w 171306"/>
                <a:gd name="connsiteY12" fmla="*/ 51392 h 154176"/>
                <a:gd name="connsiteX13" fmla="*/ 116489 w 171306"/>
                <a:gd name="connsiteY13" fmla="*/ 23983 h 154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1306" h="154176">
                  <a:moveTo>
                    <a:pt x="116489" y="23983"/>
                  </a:moveTo>
                  <a:lnTo>
                    <a:pt x="171307" y="23983"/>
                  </a:lnTo>
                  <a:lnTo>
                    <a:pt x="171307" y="13705"/>
                  </a:lnTo>
                  <a:cubicBezTo>
                    <a:pt x="171307" y="6167"/>
                    <a:pt x="165140" y="0"/>
                    <a:pt x="157602" y="0"/>
                  </a:cubicBezTo>
                  <a:lnTo>
                    <a:pt x="13705" y="0"/>
                  </a:lnTo>
                  <a:cubicBezTo>
                    <a:pt x="6167" y="0"/>
                    <a:pt x="0" y="6167"/>
                    <a:pt x="0" y="13705"/>
                  </a:cubicBezTo>
                  <a:lnTo>
                    <a:pt x="0" y="106210"/>
                  </a:lnTo>
                  <a:cubicBezTo>
                    <a:pt x="0" y="113748"/>
                    <a:pt x="6167" y="119915"/>
                    <a:pt x="13705" y="119915"/>
                  </a:cubicBezTo>
                  <a:lnTo>
                    <a:pt x="34261" y="119915"/>
                  </a:lnTo>
                  <a:lnTo>
                    <a:pt x="34261" y="154176"/>
                  </a:lnTo>
                  <a:lnTo>
                    <a:pt x="68523" y="119915"/>
                  </a:lnTo>
                  <a:lnTo>
                    <a:pt x="89080" y="119915"/>
                  </a:lnTo>
                  <a:lnTo>
                    <a:pt x="89080" y="51392"/>
                  </a:lnTo>
                  <a:cubicBezTo>
                    <a:pt x="89080" y="36317"/>
                    <a:pt x="101414" y="23983"/>
                    <a:pt x="116489" y="23983"/>
                  </a:cubicBezTo>
                  <a:close/>
                </a:path>
              </a:pathLst>
            </a:custGeom>
            <a:grpFill/>
            <a:ln w="3373" cap="flat">
              <a:noFill/>
              <a:prstDash val="solid"/>
              <a:miter/>
            </a:ln>
          </p:spPr>
          <p:txBody>
            <a:bodyPr rtlCol="0" anchor="ctr"/>
            <a:lstStyle/>
            <a:p>
              <a:endParaRPr lang="en-ID" dirty="0">
                <a:latin typeface="Times New Roman" panose="02020603050405020304" pitchFamily="18" charset="0"/>
                <a:cs typeface="Times New Roman" panose="02020603050405020304" pitchFamily="18" charset="0"/>
              </a:endParaRPr>
            </a:p>
          </p:txBody>
        </p:sp>
        <p:sp>
          <p:nvSpPr>
            <p:cNvPr id="54" name="Freeform: Shape 53">
              <a:extLst>
                <a:ext uri="{FF2B5EF4-FFF2-40B4-BE49-F238E27FC236}">
                  <a16:creationId xmlns:a16="http://schemas.microsoft.com/office/drawing/2014/main" id="{4FF1D3C3-B0EF-4CED-B43C-6D8DA1BF2741}"/>
                </a:ext>
              </a:extLst>
            </p:cNvPr>
            <p:cNvSpPr/>
            <p:nvPr/>
          </p:nvSpPr>
          <p:spPr>
            <a:xfrm>
              <a:off x="1300095" y="6299705"/>
              <a:ext cx="171307" cy="154176"/>
            </a:xfrm>
            <a:custGeom>
              <a:avLst/>
              <a:gdLst>
                <a:gd name="connsiteX0" fmla="*/ 157602 w 171306"/>
                <a:gd name="connsiteY0" fmla="*/ 0 h 154176"/>
                <a:gd name="connsiteX1" fmla="*/ 13705 w 171306"/>
                <a:gd name="connsiteY1" fmla="*/ 0 h 154176"/>
                <a:gd name="connsiteX2" fmla="*/ 0 w 171306"/>
                <a:gd name="connsiteY2" fmla="*/ 13705 h 154176"/>
                <a:gd name="connsiteX3" fmla="*/ 0 w 171306"/>
                <a:gd name="connsiteY3" fmla="*/ 106210 h 154176"/>
                <a:gd name="connsiteX4" fmla="*/ 13705 w 171306"/>
                <a:gd name="connsiteY4" fmla="*/ 119915 h 154176"/>
                <a:gd name="connsiteX5" fmla="*/ 102784 w 171306"/>
                <a:gd name="connsiteY5" fmla="*/ 119915 h 154176"/>
                <a:gd name="connsiteX6" fmla="*/ 137045 w 171306"/>
                <a:gd name="connsiteY6" fmla="*/ 154176 h 154176"/>
                <a:gd name="connsiteX7" fmla="*/ 137045 w 171306"/>
                <a:gd name="connsiteY7" fmla="*/ 119915 h 154176"/>
                <a:gd name="connsiteX8" fmla="*/ 157602 w 171306"/>
                <a:gd name="connsiteY8" fmla="*/ 119915 h 154176"/>
                <a:gd name="connsiteX9" fmla="*/ 171307 w 171306"/>
                <a:gd name="connsiteY9" fmla="*/ 106210 h 154176"/>
                <a:gd name="connsiteX10" fmla="*/ 171307 w 171306"/>
                <a:gd name="connsiteY10" fmla="*/ 13705 h 154176"/>
                <a:gd name="connsiteX11" fmla="*/ 157602 w 171306"/>
                <a:gd name="connsiteY11" fmla="*/ 0 h 154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1306" h="154176">
                  <a:moveTo>
                    <a:pt x="157602" y="0"/>
                  </a:moveTo>
                  <a:lnTo>
                    <a:pt x="13705" y="0"/>
                  </a:lnTo>
                  <a:cubicBezTo>
                    <a:pt x="6167" y="0"/>
                    <a:pt x="0" y="6167"/>
                    <a:pt x="0" y="13705"/>
                  </a:cubicBezTo>
                  <a:lnTo>
                    <a:pt x="0" y="106210"/>
                  </a:lnTo>
                  <a:cubicBezTo>
                    <a:pt x="0" y="113748"/>
                    <a:pt x="6167" y="119915"/>
                    <a:pt x="13705" y="119915"/>
                  </a:cubicBezTo>
                  <a:lnTo>
                    <a:pt x="102784" y="119915"/>
                  </a:lnTo>
                  <a:lnTo>
                    <a:pt x="137045" y="154176"/>
                  </a:lnTo>
                  <a:lnTo>
                    <a:pt x="137045" y="119915"/>
                  </a:lnTo>
                  <a:lnTo>
                    <a:pt x="157602" y="119915"/>
                  </a:lnTo>
                  <a:cubicBezTo>
                    <a:pt x="165140" y="119915"/>
                    <a:pt x="171307" y="113748"/>
                    <a:pt x="171307" y="106210"/>
                  </a:cubicBezTo>
                  <a:lnTo>
                    <a:pt x="171307" y="13705"/>
                  </a:lnTo>
                  <a:cubicBezTo>
                    <a:pt x="171307" y="6167"/>
                    <a:pt x="165140" y="0"/>
                    <a:pt x="157602" y="0"/>
                  </a:cubicBezTo>
                  <a:close/>
                </a:path>
              </a:pathLst>
            </a:custGeom>
            <a:grpFill/>
            <a:ln w="3373" cap="flat">
              <a:noFill/>
              <a:prstDash val="solid"/>
              <a:miter/>
            </a:ln>
          </p:spPr>
          <p:txBody>
            <a:bodyPr rtlCol="0" anchor="ctr"/>
            <a:lstStyle/>
            <a:p>
              <a:endParaRPr lang="en-ID" dirty="0">
                <a:latin typeface="Times New Roman" panose="02020603050405020304" pitchFamily="18" charset="0"/>
                <a:cs typeface="Times New Roman" panose="02020603050405020304" pitchFamily="18" charset="0"/>
              </a:endParaRPr>
            </a:p>
          </p:txBody>
        </p:sp>
      </p:grpSp>
      <p:sp>
        <p:nvSpPr>
          <p:cNvPr id="55" name="Graphic 711" descr="Envelope">
            <a:extLst>
              <a:ext uri="{FF2B5EF4-FFF2-40B4-BE49-F238E27FC236}">
                <a16:creationId xmlns:a16="http://schemas.microsoft.com/office/drawing/2014/main" id="{E7A4DC73-6447-473A-8FB9-43B2A8805995}"/>
              </a:ext>
            </a:extLst>
          </p:cNvPr>
          <p:cNvSpPr/>
          <p:nvPr/>
        </p:nvSpPr>
        <p:spPr>
          <a:xfrm>
            <a:off x="8489371" y="3687789"/>
            <a:ext cx="208661" cy="146063"/>
          </a:xfrm>
          <a:custGeom>
            <a:avLst/>
            <a:gdLst>
              <a:gd name="connsiteX0" fmla="*/ 0 w 274090"/>
              <a:gd name="connsiteY0" fmla="*/ 0 h 191863"/>
              <a:gd name="connsiteX1" fmla="*/ 0 w 274090"/>
              <a:gd name="connsiteY1" fmla="*/ 191864 h 191863"/>
              <a:gd name="connsiteX2" fmla="*/ 274091 w 274090"/>
              <a:gd name="connsiteY2" fmla="*/ 191864 h 191863"/>
              <a:gd name="connsiteX3" fmla="*/ 274091 w 274090"/>
              <a:gd name="connsiteY3" fmla="*/ 0 h 191863"/>
              <a:gd name="connsiteX4" fmla="*/ 0 w 274090"/>
              <a:gd name="connsiteY4" fmla="*/ 0 h 191863"/>
              <a:gd name="connsiteX5" fmla="*/ 141842 w 274090"/>
              <a:gd name="connsiteY5" fmla="*/ 119572 h 191863"/>
              <a:gd name="connsiteX6" fmla="*/ 132249 w 274090"/>
              <a:gd name="connsiteY6" fmla="*/ 119572 h 191863"/>
              <a:gd name="connsiteX7" fmla="*/ 30835 w 274090"/>
              <a:gd name="connsiteY7" fmla="*/ 20557 h 191863"/>
              <a:gd name="connsiteX8" fmla="*/ 243598 w 274090"/>
              <a:gd name="connsiteY8" fmla="*/ 20557 h 191863"/>
              <a:gd name="connsiteX9" fmla="*/ 141842 w 274090"/>
              <a:gd name="connsiteY9" fmla="*/ 119572 h 191863"/>
              <a:gd name="connsiteX10" fmla="*/ 87366 w 274090"/>
              <a:gd name="connsiteY10" fmla="*/ 94904 h 191863"/>
              <a:gd name="connsiteX11" fmla="*/ 20557 w 274090"/>
              <a:gd name="connsiteY11" fmla="*/ 162056 h 191863"/>
              <a:gd name="connsiteX12" fmla="*/ 20557 w 274090"/>
              <a:gd name="connsiteY12" fmla="*/ 29465 h 191863"/>
              <a:gd name="connsiteX13" fmla="*/ 87366 w 274090"/>
              <a:gd name="connsiteY13" fmla="*/ 94904 h 191863"/>
              <a:gd name="connsiteX14" fmla="*/ 97302 w 274090"/>
              <a:gd name="connsiteY14" fmla="*/ 104497 h 191863"/>
              <a:gd name="connsiteX15" fmla="*/ 122998 w 274090"/>
              <a:gd name="connsiteY15" fmla="*/ 129508 h 191863"/>
              <a:gd name="connsiteX16" fmla="*/ 137388 w 274090"/>
              <a:gd name="connsiteY16" fmla="*/ 135332 h 191863"/>
              <a:gd name="connsiteX17" fmla="*/ 151778 w 274090"/>
              <a:gd name="connsiteY17" fmla="*/ 129508 h 191863"/>
              <a:gd name="connsiteX18" fmla="*/ 177474 w 274090"/>
              <a:gd name="connsiteY18" fmla="*/ 104497 h 191863"/>
              <a:gd name="connsiteX19" fmla="*/ 243941 w 274090"/>
              <a:gd name="connsiteY19" fmla="*/ 171307 h 191863"/>
              <a:gd name="connsiteX20" fmla="*/ 30493 w 274090"/>
              <a:gd name="connsiteY20" fmla="*/ 171307 h 191863"/>
              <a:gd name="connsiteX21" fmla="*/ 97302 w 274090"/>
              <a:gd name="connsiteY21" fmla="*/ 104497 h 191863"/>
              <a:gd name="connsiteX22" fmla="*/ 186724 w 274090"/>
              <a:gd name="connsiteY22" fmla="*/ 94904 h 191863"/>
              <a:gd name="connsiteX23" fmla="*/ 253534 w 274090"/>
              <a:gd name="connsiteY23" fmla="*/ 29807 h 191863"/>
              <a:gd name="connsiteX24" fmla="*/ 253534 w 274090"/>
              <a:gd name="connsiteY24" fmla="*/ 161714 h 191863"/>
              <a:gd name="connsiteX25" fmla="*/ 186724 w 274090"/>
              <a:gd name="connsiteY25" fmla="*/ 94904 h 191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74090" h="191863">
                <a:moveTo>
                  <a:pt x="0" y="0"/>
                </a:moveTo>
                <a:lnTo>
                  <a:pt x="0" y="191864"/>
                </a:lnTo>
                <a:lnTo>
                  <a:pt x="274091" y="191864"/>
                </a:lnTo>
                <a:lnTo>
                  <a:pt x="274091" y="0"/>
                </a:lnTo>
                <a:lnTo>
                  <a:pt x="0" y="0"/>
                </a:lnTo>
                <a:close/>
                <a:moveTo>
                  <a:pt x="141842" y="119572"/>
                </a:moveTo>
                <a:cubicBezTo>
                  <a:pt x="139101" y="122313"/>
                  <a:pt x="134990" y="122313"/>
                  <a:pt x="132249" y="119572"/>
                </a:cubicBezTo>
                <a:lnTo>
                  <a:pt x="30835" y="20557"/>
                </a:lnTo>
                <a:lnTo>
                  <a:pt x="243598" y="20557"/>
                </a:lnTo>
                <a:lnTo>
                  <a:pt x="141842" y="119572"/>
                </a:lnTo>
                <a:close/>
                <a:moveTo>
                  <a:pt x="87366" y="94904"/>
                </a:moveTo>
                <a:lnTo>
                  <a:pt x="20557" y="162056"/>
                </a:lnTo>
                <a:lnTo>
                  <a:pt x="20557" y="29465"/>
                </a:lnTo>
                <a:lnTo>
                  <a:pt x="87366" y="94904"/>
                </a:lnTo>
                <a:close/>
                <a:moveTo>
                  <a:pt x="97302" y="104497"/>
                </a:moveTo>
                <a:lnTo>
                  <a:pt x="122998" y="129508"/>
                </a:lnTo>
                <a:cubicBezTo>
                  <a:pt x="127110" y="133277"/>
                  <a:pt x="132249" y="135332"/>
                  <a:pt x="137388" y="135332"/>
                </a:cubicBezTo>
                <a:cubicBezTo>
                  <a:pt x="142527" y="135332"/>
                  <a:pt x="147666" y="133277"/>
                  <a:pt x="151778" y="129508"/>
                </a:cubicBezTo>
                <a:lnTo>
                  <a:pt x="177474" y="104497"/>
                </a:lnTo>
                <a:lnTo>
                  <a:pt x="243941" y="171307"/>
                </a:lnTo>
                <a:lnTo>
                  <a:pt x="30493" y="171307"/>
                </a:lnTo>
                <a:lnTo>
                  <a:pt x="97302" y="104497"/>
                </a:lnTo>
                <a:close/>
                <a:moveTo>
                  <a:pt x="186724" y="94904"/>
                </a:moveTo>
                <a:lnTo>
                  <a:pt x="253534" y="29807"/>
                </a:lnTo>
                <a:lnTo>
                  <a:pt x="253534" y="161714"/>
                </a:lnTo>
                <a:lnTo>
                  <a:pt x="186724" y="94904"/>
                </a:lnTo>
                <a:close/>
              </a:path>
            </a:pathLst>
          </a:custGeom>
          <a:solidFill>
            <a:schemeClr val="bg1"/>
          </a:solidFill>
          <a:ln w="3373" cap="flat">
            <a:noFill/>
            <a:prstDash val="solid"/>
            <a:miter/>
          </a:ln>
        </p:spPr>
        <p:txBody>
          <a:bodyPr rtlCol="0" anchor="ctr"/>
          <a:lstStyle/>
          <a:p>
            <a:endParaRPr lang="en-ID"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03B009D0-EBD3-4AAB-B251-89143E0B89C2}"/>
              </a:ext>
            </a:extLst>
          </p:cNvPr>
          <p:cNvSpPr txBox="1"/>
          <p:nvPr/>
        </p:nvSpPr>
        <p:spPr>
          <a:xfrm>
            <a:off x="8802414" y="2030034"/>
            <a:ext cx="2819400" cy="338106"/>
          </a:xfrm>
          <a:prstGeom prst="rect">
            <a:avLst/>
          </a:prstGeom>
          <a:noFill/>
        </p:spPr>
        <p:txBody>
          <a:bodyPr wrap="square" rtlCol="0" anchor="t">
            <a:spAutoFit/>
          </a:bodyPr>
          <a:lstStyle/>
          <a:p>
            <a:pPr>
              <a:lnSpc>
                <a:spcPct val="150000"/>
              </a:lnSpc>
            </a:pPr>
            <a:r>
              <a:rPr lang="en-US" sz="1200" dirty="0">
                <a:latin typeface="Times New Roman" panose="02020603050405020304" pitchFamily="18" charset="0"/>
                <a:cs typeface="Times New Roman" panose="02020603050405020304" pitchFamily="18" charset="0"/>
              </a:rPr>
              <a:t>Open food to bidding or not</a:t>
            </a:r>
          </a:p>
        </p:txBody>
      </p:sp>
      <p:sp>
        <p:nvSpPr>
          <p:cNvPr id="6" name="TextBox 5">
            <a:extLst>
              <a:ext uri="{FF2B5EF4-FFF2-40B4-BE49-F238E27FC236}">
                <a16:creationId xmlns:a16="http://schemas.microsoft.com/office/drawing/2014/main" id="{8F13F8FF-09C0-4D47-85F8-82D051D23206}"/>
              </a:ext>
            </a:extLst>
          </p:cNvPr>
          <p:cNvSpPr txBox="1"/>
          <p:nvPr/>
        </p:nvSpPr>
        <p:spPr>
          <a:xfrm>
            <a:off x="8802414" y="1667002"/>
            <a:ext cx="1907193" cy="400110"/>
          </a:xfrm>
          <a:prstGeom prst="rect">
            <a:avLst/>
          </a:prstGeom>
          <a:noFill/>
        </p:spPr>
        <p:txBody>
          <a:bodyPr wrap="square" rtlCol="0">
            <a:spAutoFit/>
          </a:bodyPr>
          <a:lstStyle/>
          <a:p>
            <a:r>
              <a:rPr lang="en-US" sz="2000" b="1" dirty="0">
                <a:solidFill>
                  <a:srgbClr val="A353A2"/>
                </a:solidFill>
                <a:latin typeface="Times New Roman" panose="02020603050405020304" pitchFamily="18" charset="0"/>
                <a:cs typeface="Times New Roman" panose="02020603050405020304" pitchFamily="18" charset="0"/>
              </a:rPr>
              <a:t>Bargaining</a:t>
            </a:r>
            <a:endParaRPr lang="en-ID" sz="2000" b="1" dirty="0">
              <a:solidFill>
                <a:srgbClr val="A353A2"/>
              </a:solidFill>
              <a:latin typeface="Times New Roman" panose="02020603050405020304" pitchFamily="18" charset="0"/>
              <a:cs typeface="Times New Roman" panose="02020603050405020304" pitchFamily="18" charset="0"/>
            </a:endParaRPr>
          </a:p>
        </p:txBody>
      </p:sp>
      <p:sp>
        <p:nvSpPr>
          <p:cNvPr id="90" name="TextBox 89">
            <a:extLst>
              <a:ext uri="{FF2B5EF4-FFF2-40B4-BE49-F238E27FC236}">
                <a16:creationId xmlns:a16="http://schemas.microsoft.com/office/drawing/2014/main" id="{ABB5E34B-AD72-4CF1-B70C-630F81FCAD9F}"/>
              </a:ext>
            </a:extLst>
          </p:cNvPr>
          <p:cNvSpPr txBox="1"/>
          <p:nvPr/>
        </p:nvSpPr>
        <p:spPr>
          <a:xfrm>
            <a:off x="8802414" y="5110739"/>
            <a:ext cx="2819400" cy="338106"/>
          </a:xfrm>
          <a:prstGeom prst="rect">
            <a:avLst/>
          </a:prstGeom>
          <a:noFill/>
        </p:spPr>
        <p:txBody>
          <a:bodyPr wrap="square" rtlCol="0" anchor="t">
            <a:spAutoFit/>
          </a:bodyPr>
          <a:lstStyle/>
          <a:p>
            <a:pPr>
              <a:lnSpc>
                <a:spcPct val="150000"/>
              </a:lnSpc>
            </a:pPr>
            <a:r>
              <a:rPr lang="en-US" sz="1200" dirty="0">
                <a:latin typeface="Times New Roman" panose="02020603050405020304" pitchFamily="18" charset="0"/>
                <a:cs typeface="Times New Roman" panose="02020603050405020304" pitchFamily="18" charset="0"/>
              </a:rPr>
              <a:t>Upload food post image</a:t>
            </a:r>
          </a:p>
        </p:txBody>
      </p:sp>
      <p:sp>
        <p:nvSpPr>
          <p:cNvPr id="91" name="TextBox 90">
            <a:extLst>
              <a:ext uri="{FF2B5EF4-FFF2-40B4-BE49-F238E27FC236}">
                <a16:creationId xmlns:a16="http://schemas.microsoft.com/office/drawing/2014/main" id="{1A92F3F4-8917-4C0A-A75E-635FD1A7CDE1}"/>
              </a:ext>
            </a:extLst>
          </p:cNvPr>
          <p:cNvSpPr txBox="1"/>
          <p:nvPr/>
        </p:nvSpPr>
        <p:spPr>
          <a:xfrm>
            <a:off x="8802414" y="4747707"/>
            <a:ext cx="2170386" cy="400110"/>
          </a:xfrm>
          <a:prstGeom prst="rect">
            <a:avLst/>
          </a:prstGeom>
          <a:noFill/>
        </p:spPr>
        <p:txBody>
          <a:bodyPr wrap="square" rtlCol="0">
            <a:spAutoFit/>
          </a:bodyPr>
          <a:lstStyle/>
          <a:p>
            <a:r>
              <a:rPr lang="en-US" sz="2000" b="1" dirty="0">
                <a:solidFill>
                  <a:srgbClr val="A353A2"/>
                </a:solidFill>
                <a:latin typeface="Times New Roman" panose="02020603050405020304" pitchFamily="18" charset="0"/>
                <a:cs typeface="Times New Roman" panose="02020603050405020304" pitchFamily="18" charset="0"/>
              </a:rPr>
              <a:t>Upload image</a:t>
            </a:r>
            <a:endParaRPr lang="en-ID" sz="2000" b="1" dirty="0">
              <a:solidFill>
                <a:srgbClr val="A353A2"/>
              </a:solidFill>
              <a:latin typeface="Times New Roman" panose="02020603050405020304" pitchFamily="18" charset="0"/>
              <a:cs typeface="Times New Roman" panose="02020603050405020304" pitchFamily="18" charset="0"/>
            </a:endParaRPr>
          </a:p>
        </p:txBody>
      </p:sp>
      <p:sp>
        <p:nvSpPr>
          <p:cNvPr id="92" name="TextBox 91">
            <a:extLst>
              <a:ext uri="{FF2B5EF4-FFF2-40B4-BE49-F238E27FC236}">
                <a16:creationId xmlns:a16="http://schemas.microsoft.com/office/drawing/2014/main" id="{02894638-BCD4-42F4-9AEC-0F7EE5617CE8}"/>
              </a:ext>
            </a:extLst>
          </p:cNvPr>
          <p:cNvSpPr txBox="1"/>
          <p:nvPr/>
        </p:nvSpPr>
        <p:spPr>
          <a:xfrm>
            <a:off x="9299907" y="3562180"/>
            <a:ext cx="2819400" cy="615105"/>
          </a:xfrm>
          <a:prstGeom prst="rect">
            <a:avLst/>
          </a:prstGeom>
          <a:noFill/>
        </p:spPr>
        <p:txBody>
          <a:bodyPr wrap="square" rtlCol="0" anchor="t">
            <a:spAutoFit/>
          </a:bodyPr>
          <a:lstStyle/>
          <a:p>
            <a:pPr>
              <a:lnSpc>
                <a:spcPct val="150000"/>
              </a:lnSpc>
            </a:pPr>
            <a:r>
              <a:rPr lang="en-US" sz="1200" dirty="0">
                <a:latin typeface="Montserrat Light" panose="00000400000000000000" pitchFamily="2" charset="0"/>
              </a:rPr>
              <a:t>Set price from FCFA to an maximum of 3000XCFA</a:t>
            </a:r>
          </a:p>
        </p:txBody>
      </p:sp>
      <p:sp>
        <p:nvSpPr>
          <p:cNvPr id="93" name="TextBox 92">
            <a:extLst>
              <a:ext uri="{FF2B5EF4-FFF2-40B4-BE49-F238E27FC236}">
                <a16:creationId xmlns:a16="http://schemas.microsoft.com/office/drawing/2014/main" id="{878EF261-317F-4B1D-A38F-43C4AC0C4EF6}"/>
              </a:ext>
            </a:extLst>
          </p:cNvPr>
          <p:cNvSpPr txBox="1"/>
          <p:nvPr/>
        </p:nvSpPr>
        <p:spPr>
          <a:xfrm>
            <a:off x="9299907" y="3199148"/>
            <a:ext cx="1907193" cy="400110"/>
          </a:xfrm>
          <a:prstGeom prst="rect">
            <a:avLst/>
          </a:prstGeom>
          <a:noFill/>
        </p:spPr>
        <p:txBody>
          <a:bodyPr wrap="square" rtlCol="0">
            <a:spAutoFit/>
          </a:bodyPr>
          <a:lstStyle/>
          <a:p>
            <a:r>
              <a:rPr lang="en-US" sz="2000" b="1" dirty="0">
                <a:solidFill>
                  <a:srgbClr val="A353A2"/>
                </a:solidFill>
                <a:latin typeface="Times New Roman" panose="02020603050405020304" pitchFamily="18" charset="0"/>
                <a:cs typeface="Times New Roman" panose="02020603050405020304" pitchFamily="18" charset="0"/>
              </a:rPr>
              <a:t>Price</a:t>
            </a:r>
            <a:endParaRPr lang="en-ID" sz="2000" b="1" dirty="0">
              <a:solidFill>
                <a:srgbClr val="A353A2"/>
              </a:solidFill>
              <a:latin typeface="Times New Roman" panose="02020603050405020304" pitchFamily="18" charset="0"/>
              <a:cs typeface="Times New Roman" panose="02020603050405020304" pitchFamily="18" charset="0"/>
            </a:endParaRPr>
          </a:p>
        </p:txBody>
      </p:sp>
      <p:sp>
        <p:nvSpPr>
          <p:cNvPr id="94" name="TextBox 93">
            <a:extLst>
              <a:ext uri="{FF2B5EF4-FFF2-40B4-BE49-F238E27FC236}">
                <a16:creationId xmlns:a16="http://schemas.microsoft.com/office/drawing/2014/main" id="{01894E25-4565-4828-9D49-5648560F14F8}"/>
              </a:ext>
            </a:extLst>
          </p:cNvPr>
          <p:cNvSpPr txBox="1"/>
          <p:nvPr/>
        </p:nvSpPr>
        <p:spPr>
          <a:xfrm>
            <a:off x="559698" y="2030034"/>
            <a:ext cx="2819400" cy="615105"/>
          </a:xfrm>
          <a:prstGeom prst="rect">
            <a:avLst/>
          </a:prstGeom>
          <a:noFill/>
        </p:spPr>
        <p:txBody>
          <a:bodyPr wrap="square" rtlCol="0" anchor="t">
            <a:spAutoFit/>
          </a:bodyPr>
          <a:lstStyle/>
          <a:p>
            <a:pPr algn="r">
              <a:lnSpc>
                <a:spcPct val="150000"/>
              </a:lnSpc>
            </a:pPr>
            <a:r>
              <a:rPr lang="en-US" sz="1200" dirty="0">
                <a:latin typeface="Montserrat Light" panose="00000400000000000000" pitchFamily="2" charset="0"/>
              </a:rPr>
              <a:t>Create  food post for users to collect food  </a:t>
            </a:r>
          </a:p>
        </p:txBody>
      </p:sp>
      <p:sp>
        <p:nvSpPr>
          <p:cNvPr id="95" name="TextBox 94">
            <a:extLst>
              <a:ext uri="{FF2B5EF4-FFF2-40B4-BE49-F238E27FC236}">
                <a16:creationId xmlns:a16="http://schemas.microsoft.com/office/drawing/2014/main" id="{EE30B85E-8F5C-449A-BDFE-7F1B953048D2}"/>
              </a:ext>
            </a:extLst>
          </p:cNvPr>
          <p:cNvSpPr txBox="1"/>
          <p:nvPr/>
        </p:nvSpPr>
        <p:spPr>
          <a:xfrm>
            <a:off x="1471905" y="1667002"/>
            <a:ext cx="1907193" cy="400110"/>
          </a:xfrm>
          <a:prstGeom prst="rect">
            <a:avLst/>
          </a:prstGeom>
          <a:noFill/>
        </p:spPr>
        <p:txBody>
          <a:bodyPr wrap="square" rtlCol="0">
            <a:spAutoFit/>
          </a:bodyPr>
          <a:lstStyle/>
          <a:p>
            <a:pPr algn="r"/>
            <a:r>
              <a:rPr lang="en-US" sz="2000" b="1" dirty="0">
                <a:solidFill>
                  <a:srgbClr val="A353A2"/>
                </a:solidFill>
                <a:latin typeface="Times New Roman" panose="02020603050405020304" pitchFamily="18" charset="0"/>
                <a:cs typeface="Times New Roman" panose="02020603050405020304" pitchFamily="18" charset="0"/>
              </a:rPr>
              <a:t>Description</a:t>
            </a:r>
            <a:endParaRPr lang="en-ID" sz="2000" b="1" dirty="0">
              <a:solidFill>
                <a:srgbClr val="A353A2"/>
              </a:solidFill>
              <a:latin typeface="Times New Roman" panose="02020603050405020304" pitchFamily="18" charset="0"/>
              <a:cs typeface="Times New Roman" panose="02020603050405020304" pitchFamily="18" charset="0"/>
            </a:endParaRPr>
          </a:p>
        </p:txBody>
      </p:sp>
      <p:sp>
        <p:nvSpPr>
          <p:cNvPr id="96" name="TextBox 95">
            <a:extLst>
              <a:ext uri="{FF2B5EF4-FFF2-40B4-BE49-F238E27FC236}">
                <a16:creationId xmlns:a16="http://schemas.microsoft.com/office/drawing/2014/main" id="{7DA64B4A-B7DC-4340-A211-79A9A3803ECB}"/>
              </a:ext>
            </a:extLst>
          </p:cNvPr>
          <p:cNvSpPr txBox="1"/>
          <p:nvPr/>
        </p:nvSpPr>
        <p:spPr>
          <a:xfrm>
            <a:off x="559698" y="5110739"/>
            <a:ext cx="2819400" cy="615105"/>
          </a:xfrm>
          <a:prstGeom prst="rect">
            <a:avLst/>
          </a:prstGeom>
          <a:noFill/>
        </p:spPr>
        <p:txBody>
          <a:bodyPr wrap="square" rtlCol="0" anchor="t">
            <a:spAutoFit/>
          </a:bodyPr>
          <a:lstStyle/>
          <a:p>
            <a:pPr algn="r">
              <a:lnSpc>
                <a:spcPct val="150000"/>
              </a:lnSpc>
            </a:pPr>
            <a:r>
              <a:rPr lang="en-US" sz="1200" dirty="0">
                <a:latin typeface="Montserrat Light" panose="00000400000000000000" pitchFamily="2" charset="0"/>
              </a:rPr>
              <a:t>Make food available or not available </a:t>
            </a:r>
          </a:p>
        </p:txBody>
      </p:sp>
      <p:sp>
        <p:nvSpPr>
          <p:cNvPr id="97" name="TextBox 96">
            <a:extLst>
              <a:ext uri="{FF2B5EF4-FFF2-40B4-BE49-F238E27FC236}">
                <a16:creationId xmlns:a16="http://schemas.microsoft.com/office/drawing/2014/main" id="{BC59B5DF-021D-4DD2-A60C-B97698BE5023}"/>
              </a:ext>
            </a:extLst>
          </p:cNvPr>
          <p:cNvSpPr txBox="1"/>
          <p:nvPr/>
        </p:nvSpPr>
        <p:spPr>
          <a:xfrm>
            <a:off x="1471905" y="4747707"/>
            <a:ext cx="1907193" cy="400110"/>
          </a:xfrm>
          <a:prstGeom prst="rect">
            <a:avLst/>
          </a:prstGeom>
          <a:noFill/>
        </p:spPr>
        <p:txBody>
          <a:bodyPr wrap="square" rtlCol="0">
            <a:spAutoFit/>
          </a:bodyPr>
          <a:lstStyle/>
          <a:p>
            <a:pPr algn="r"/>
            <a:r>
              <a:rPr lang="en-US" sz="2000" b="1" dirty="0">
                <a:solidFill>
                  <a:srgbClr val="A353A2"/>
                </a:solidFill>
                <a:latin typeface="Times New Roman" panose="02020603050405020304" pitchFamily="18" charset="0"/>
                <a:cs typeface="Times New Roman" panose="02020603050405020304" pitchFamily="18" charset="0"/>
              </a:rPr>
              <a:t>Availability</a:t>
            </a:r>
            <a:endParaRPr lang="en-ID" sz="2000" b="1" dirty="0">
              <a:solidFill>
                <a:srgbClr val="A353A2"/>
              </a:solidFill>
              <a:latin typeface="Times New Roman" panose="02020603050405020304" pitchFamily="18" charset="0"/>
              <a:cs typeface="Times New Roman" panose="02020603050405020304" pitchFamily="18" charset="0"/>
            </a:endParaRPr>
          </a:p>
        </p:txBody>
      </p:sp>
      <p:sp>
        <p:nvSpPr>
          <p:cNvPr id="98" name="TextBox 97">
            <a:extLst>
              <a:ext uri="{FF2B5EF4-FFF2-40B4-BE49-F238E27FC236}">
                <a16:creationId xmlns:a16="http://schemas.microsoft.com/office/drawing/2014/main" id="{844A9BF0-9219-4E86-A57D-B660DAB09E51}"/>
              </a:ext>
            </a:extLst>
          </p:cNvPr>
          <p:cNvSpPr txBox="1"/>
          <p:nvPr/>
        </p:nvSpPr>
        <p:spPr>
          <a:xfrm>
            <a:off x="103488" y="3562180"/>
            <a:ext cx="2819400" cy="338106"/>
          </a:xfrm>
          <a:prstGeom prst="rect">
            <a:avLst/>
          </a:prstGeom>
          <a:noFill/>
        </p:spPr>
        <p:txBody>
          <a:bodyPr wrap="square" rtlCol="0" anchor="t">
            <a:spAutoFit/>
          </a:bodyPr>
          <a:lstStyle/>
          <a:p>
            <a:pPr algn="r">
              <a:lnSpc>
                <a:spcPct val="150000"/>
              </a:lnSpc>
            </a:pPr>
            <a:r>
              <a:rPr lang="en-US" sz="1200" dirty="0">
                <a:latin typeface="Montserrat Light" panose="00000400000000000000" pitchFamily="2" charset="0"/>
              </a:rPr>
              <a:t>Specify food post options  </a:t>
            </a:r>
          </a:p>
        </p:txBody>
      </p:sp>
      <p:sp>
        <p:nvSpPr>
          <p:cNvPr id="99" name="TextBox 98">
            <a:extLst>
              <a:ext uri="{FF2B5EF4-FFF2-40B4-BE49-F238E27FC236}">
                <a16:creationId xmlns:a16="http://schemas.microsoft.com/office/drawing/2014/main" id="{F181BA75-C39F-457D-9FD2-53BF6E3E64FC}"/>
              </a:ext>
            </a:extLst>
          </p:cNvPr>
          <p:cNvSpPr txBox="1"/>
          <p:nvPr/>
        </p:nvSpPr>
        <p:spPr>
          <a:xfrm>
            <a:off x="1015695" y="3199148"/>
            <a:ext cx="1841805" cy="400110"/>
          </a:xfrm>
          <a:prstGeom prst="rect">
            <a:avLst/>
          </a:prstGeom>
          <a:noFill/>
        </p:spPr>
        <p:txBody>
          <a:bodyPr wrap="square" rtlCol="0">
            <a:spAutoFit/>
          </a:bodyPr>
          <a:lstStyle/>
          <a:p>
            <a:pPr algn="r"/>
            <a:r>
              <a:rPr lang="en-US" sz="2000" b="1" dirty="0">
                <a:solidFill>
                  <a:srgbClr val="A353A2"/>
                </a:solidFill>
                <a:latin typeface="Times New Roman" panose="02020603050405020304" pitchFamily="18" charset="0"/>
                <a:cs typeface="Times New Roman" panose="02020603050405020304" pitchFamily="18" charset="0"/>
              </a:rPr>
              <a:t>Dara</a:t>
            </a:r>
            <a:endParaRPr lang="en-ID" sz="2000" b="1" dirty="0">
              <a:solidFill>
                <a:srgbClr val="A353A2"/>
              </a:solidFill>
              <a:latin typeface="Times New Roman" panose="02020603050405020304" pitchFamily="18" charset="0"/>
              <a:cs typeface="Times New Roman" panose="02020603050405020304" pitchFamily="18" charset="0"/>
            </a:endParaRPr>
          </a:p>
        </p:txBody>
      </p:sp>
      <p:pic>
        <p:nvPicPr>
          <p:cNvPr id="57" name="Picture 56">
            <a:extLst>
              <a:ext uri="{FF2B5EF4-FFF2-40B4-BE49-F238E27FC236}">
                <a16:creationId xmlns:a16="http://schemas.microsoft.com/office/drawing/2014/main" id="{7DB79457-B2B6-4188-BC68-4A797A047EBB}"/>
              </a:ext>
            </a:extLst>
          </p:cNvPr>
          <p:cNvPicPr>
            <a:picLocks noChangeAspect="1"/>
          </p:cNvPicPr>
          <p:nvPr/>
        </p:nvPicPr>
        <p:blipFill>
          <a:blip r:embed="rId3">
            <a:extLst>
              <a:ext uri="{28A0092B-C50C-407E-A947-70E740481C1C}">
                <a14:useLocalDpi xmlns:a14="http://schemas.microsoft.com/office/drawing/2010/main" val="0"/>
              </a:ext>
            </a:extLst>
          </a:blip>
          <a:srcRect t="230" b="230"/>
          <a:stretch/>
        </p:blipFill>
        <p:spPr>
          <a:xfrm>
            <a:off x="5064863" y="1721770"/>
            <a:ext cx="2289663" cy="4134115"/>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27956512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Arc 32">
            <a:extLst>
              <a:ext uri="{FF2B5EF4-FFF2-40B4-BE49-F238E27FC236}">
                <a16:creationId xmlns:a16="http://schemas.microsoft.com/office/drawing/2014/main" id="{AED5EBC1-1436-4547-9AAF-F434851C7829}"/>
              </a:ext>
            </a:extLst>
          </p:cNvPr>
          <p:cNvSpPr/>
          <p:nvPr/>
        </p:nvSpPr>
        <p:spPr>
          <a:xfrm rot="10800000">
            <a:off x="3593551" y="1352655"/>
            <a:ext cx="5004896" cy="5004896"/>
          </a:xfrm>
          <a:prstGeom prst="arc">
            <a:avLst>
              <a:gd name="adj1" fmla="val 7597101"/>
              <a:gd name="adj2" fmla="val 14078107"/>
            </a:avLst>
          </a:prstGeom>
          <a:ln>
            <a:solidFill>
              <a:srgbClr val="A353A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000">
              <a:latin typeface="Times New Roman" panose="02020603050405020304" pitchFamily="18" charset="0"/>
              <a:cs typeface="Times New Roman" panose="02020603050405020304" pitchFamily="18" charset="0"/>
            </a:endParaRPr>
          </a:p>
        </p:txBody>
      </p:sp>
      <p:sp>
        <p:nvSpPr>
          <p:cNvPr id="3" name="Arc 2">
            <a:extLst>
              <a:ext uri="{FF2B5EF4-FFF2-40B4-BE49-F238E27FC236}">
                <a16:creationId xmlns:a16="http://schemas.microsoft.com/office/drawing/2014/main" id="{BE50733B-981C-4D1C-A46C-AC39295691F0}"/>
              </a:ext>
            </a:extLst>
          </p:cNvPr>
          <p:cNvSpPr/>
          <p:nvPr/>
        </p:nvSpPr>
        <p:spPr>
          <a:xfrm>
            <a:off x="3593551" y="1352655"/>
            <a:ext cx="5004896" cy="5004896"/>
          </a:xfrm>
          <a:prstGeom prst="arc">
            <a:avLst>
              <a:gd name="adj1" fmla="val 7597101"/>
              <a:gd name="adj2" fmla="val 14078107"/>
            </a:avLst>
          </a:prstGeom>
          <a:ln>
            <a:solidFill>
              <a:srgbClr val="A353A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000">
              <a:latin typeface="Times New Roman" panose="02020603050405020304" pitchFamily="18" charset="0"/>
              <a:cs typeface="Times New Roman" panose="02020603050405020304" pitchFamily="18" charset="0"/>
            </a:endParaRPr>
          </a:p>
        </p:txBody>
      </p:sp>
      <p:sp>
        <p:nvSpPr>
          <p:cNvPr id="2" name="Title 1">
            <a:extLst>
              <a:ext uri="{FF2B5EF4-FFF2-40B4-BE49-F238E27FC236}">
                <a16:creationId xmlns:a16="http://schemas.microsoft.com/office/drawing/2014/main" id="{A0E38278-4EE3-484C-B2B1-0DD222F087F3}"/>
              </a:ext>
            </a:extLst>
          </p:cNvPr>
          <p:cNvSpPr>
            <a:spLocks noGrp="1"/>
          </p:cNvSpPr>
          <p:nvPr>
            <p:ph type="title"/>
          </p:nvPr>
        </p:nvSpPr>
        <p:spPr>
          <a:xfrm>
            <a:off x="838200" y="723207"/>
            <a:ext cx="10515600" cy="498598"/>
          </a:xfrm>
        </p:spPr>
        <p:txBody>
          <a:bodyPr vert="horz" wrap="square" lIns="0" tIns="0" rIns="0" bIns="0" rtlCol="0" anchor="t" anchorCtr="0">
            <a:spAutoFit/>
          </a:bodyPr>
          <a:lstStyle/>
          <a:p>
            <a:pPr algn="ctr">
              <a:spcBef>
                <a:spcPts val="1000"/>
              </a:spcBef>
              <a:buFont typeface="Arial" panose="020B0604020202020204" pitchFamily="34" charset="0"/>
            </a:pPr>
            <a:r>
              <a:rPr lang="en-US" b="1" dirty="0">
                <a:solidFill>
                  <a:srgbClr val="AB1DAB"/>
                </a:solidFill>
                <a:latin typeface="Times New Roman" panose="02020603050405020304" pitchFamily="18" charset="0"/>
                <a:ea typeface="+mn-ea"/>
                <a:cs typeface="Times New Roman" panose="02020603050405020304" pitchFamily="18" charset="0"/>
              </a:rPr>
              <a:t>Messaging</a:t>
            </a:r>
          </a:p>
        </p:txBody>
      </p:sp>
      <p:sp>
        <p:nvSpPr>
          <p:cNvPr id="26" name="Speech Bubble: Oval 25">
            <a:extLst>
              <a:ext uri="{FF2B5EF4-FFF2-40B4-BE49-F238E27FC236}">
                <a16:creationId xmlns:a16="http://schemas.microsoft.com/office/drawing/2014/main" id="{25F500EA-F950-4E83-8909-A844F0B9B5E0}"/>
              </a:ext>
            </a:extLst>
          </p:cNvPr>
          <p:cNvSpPr/>
          <p:nvPr/>
        </p:nvSpPr>
        <p:spPr>
          <a:xfrm rot="20759578">
            <a:off x="7633786" y="1818859"/>
            <a:ext cx="872087" cy="872088"/>
          </a:xfrm>
          <a:prstGeom prst="wedgeEllipseCallout">
            <a:avLst>
              <a:gd name="adj1" fmla="val -66861"/>
              <a:gd name="adj2" fmla="val 13654"/>
            </a:avLst>
          </a:prstGeom>
          <a:gradFill flip="none" rotWithShape="1">
            <a:gsLst>
              <a:gs pos="0">
                <a:schemeClr val="accent4">
                  <a:lumMod val="5000"/>
                  <a:lumOff val="9500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tileRect/>
          </a:gradFill>
          <a:ln>
            <a:noFill/>
          </a:ln>
        </p:spPr>
        <p:txBody>
          <a:bodyPr vert="horz" wrap="square" lIns="91440" tIns="45720" rIns="91440" bIns="45720" numCol="1" anchor="t" anchorCtr="0" compatLnSpc="1">
            <a:prstTxWarp prst="textNoShape">
              <a:avLst/>
            </a:prstTxWarp>
          </a:bodyPr>
          <a:lstStyle/>
          <a:p>
            <a:endParaRPr lang="id-ID" sz="2000" kern="0">
              <a:solidFill>
                <a:srgbClr val="000000"/>
              </a:solidFill>
              <a:latin typeface="Times New Roman" panose="02020603050405020304" pitchFamily="18" charset="0"/>
              <a:cs typeface="Times New Roman" panose="02020603050405020304" pitchFamily="18" charset="0"/>
            </a:endParaRPr>
          </a:p>
        </p:txBody>
      </p:sp>
      <p:sp>
        <p:nvSpPr>
          <p:cNvPr id="27" name="Speech Bubble: Oval 26">
            <a:extLst>
              <a:ext uri="{FF2B5EF4-FFF2-40B4-BE49-F238E27FC236}">
                <a16:creationId xmlns:a16="http://schemas.microsoft.com/office/drawing/2014/main" id="{752B1089-CF13-4200-BE90-E1B1768C9277}"/>
              </a:ext>
            </a:extLst>
          </p:cNvPr>
          <p:cNvSpPr/>
          <p:nvPr/>
        </p:nvSpPr>
        <p:spPr>
          <a:xfrm rot="840422" flipV="1">
            <a:off x="7633784" y="4916065"/>
            <a:ext cx="872087" cy="872088"/>
          </a:xfrm>
          <a:prstGeom prst="wedgeEllipseCallout">
            <a:avLst>
              <a:gd name="adj1" fmla="val -66861"/>
              <a:gd name="adj2" fmla="val 13654"/>
            </a:avLst>
          </a:prstGeom>
          <a:gradFill flip="none" rotWithShape="1">
            <a:gsLst>
              <a:gs pos="0">
                <a:schemeClr val="accent4">
                  <a:lumMod val="5000"/>
                  <a:lumOff val="9500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tileRect/>
          </a:gradFill>
          <a:ln>
            <a:noFill/>
          </a:ln>
        </p:spPr>
        <p:txBody>
          <a:bodyPr vert="horz" wrap="square" lIns="91440" tIns="45720" rIns="91440" bIns="45720" numCol="1" anchor="t" anchorCtr="0" compatLnSpc="1">
            <a:prstTxWarp prst="textNoShape">
              <a:avLst/>
            </a:prstTxWarp>
          </a:bodyPr>
          <a:lstStyle/>
          <a:p>
            <a:endParaRPr lang="id-ID" sz="2000" kern="0">
              <a:solidFill>
                <a:srgbClr val="000000"/>
              </a:solidFill>
              <a:latin typeface="Times New Roman" panose="02020603050405020304" pitchFamily="18" charset="0"/>
              <a:cs typeface="Times New Roman" panose="02020603050405020304" pitchFamily="18" charset="0"/>
            </a:endParaRPr>
          </a:p>
        </p:txBody>
      </p:sp>
      <p:sp>
        <p:nvSpPr>
          <p:cNvPr id="28" name="Speech Bubble: Oval 27">
            <a:extLst>
              <a:ext uri="{FF2B5EF4-FFF2-40B4-BE49-F238E27FC236}">
                <a16:creationId xmlns:a16="http://schemas.microsoft.com/office/drawing/2014/main" id="{F825939A-6217-4411-9C0A-3077C3A8D197}"/>
              </a:ext>
            </a:extLst>
          </p:cNvPr>
          <p:cNvSpPr/>
          <p:nvPr/>
        </p:nvSpPr>
        <p:spPr>
          <a:xfrm rot="725426">
            <a:off x="8151487" y="3321100"/>
            <a:ext cx="872087" cy="872088"/>
          </a:xfrm>
          <a:prstGeom prst="wedgeEllipseCallout">
            <a:avLst>
              <a:gd name="adj1" fmla="val -66861"/>
              <a:gd name="adj2" fmla="val 13654"/>
            </a:avLst>
          </a:prstGeom>
          <a:gradFill flip="none" rotWithShape="1">
            <a:gsLst>
              <a:gs pos="0">
                <a:schemeClr val="accent4">
                  <a:lumMod val="5000"/>
                  <a:lumOff val="9500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tileRect/>
          </a:gradFill>
          <a:ln>
            <a:noFill/>
          </a:ln>
        </p:spPr>
        <p:txBody>
          <a:bodyPr vert="horz" wrap="square" lIns="91440" tIns="45720" rIns="91440" bIns="45720" numCol="1" anchor="t" anchorCtr="0" compatLnSpc="1">
            <a:prstTxWarp prst="textNoShape">
              <a:avLst/>
            </a:prstTxWarp>
          </a:bodyPr>
          <a:lstStyle/>
          <a:p>
            <a:endParaRPr lang="id-ID" sz="2000" kern="0">
              <a:solidFill>
                <a:srgbClr val="000000"/>
              </a:solidFill>
              <a:latin typeface="Times New Roman" panose="02020603050405020304" pitchFamily="18" charset="0"/>
              <a:cs typeface="Times New Roman" panose="02020603050405020304" pitchFamily="18" charset="0"/>
            </a:endParaRPr>
          </a:p>
        </p:txBody>
      </p:sp>
      <p:sp>
        <p:nvSpPr>
          <p:cNvPr id="29" name="Speech Bubble: Oval 28">
            <a:extLst>
              <a:ext uri="{FF2B5EF4-FFF2-40B4-BE49-F238E27FC236}">
                <a16:creationId xmlns:a16="http://schemas.microsoft.com/office/drawing/2014/main" id="{D8F17407-91FB-42C8-9452-03225475ADF3}"/>
              </a:ext>
            </a:extLst>
          </p:cNvPr>
          <p:cNvSpPr/>
          <p:nvPr/>
        </p:nvSpPr>
        <p:spPr>
          <a:xfrm rot="840422" flipH="1">
            <a:off x="3686129" y="1818859"/>
            <a:ext cx="872087" cy="872088"/>
          </a:xfrm>
          <a:prstGeom prst="wedgeEllipseCallout">
            <a:avLst>
              <a:gd name="adj1" fmla="val -66861"/>
              <a:gd name="adj2" fmla="val 13654"/>
            </a:avLst>
          </a:prstGeom>
          <a:gradFill flip="none" rotWithShape="1">
            <a:gsLst>
              <a:gs pos="0">
                <a:schemeClr val="accent4">
                  <a:lumMod val="5000"/>
                  <a:lumOff val="9500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tileRect/>
          </a:gradFill>
          <a:ln>
            <a:noFill/>
          </a:ln>
        </p:spPr>
        <p:txBody>
          <a:bodyPr vert="horz" wrap="square" lIns="91440" tIns="45720" rIns="91440" bIns="45720" numCol="1" anchor="t" anchorCtr="0" compatLnSpc="1">
            <a:prstTxWarp prst="textNoShape">
              <a:avLst/>
            </a:prstTxWarp>
          </a:bodyPr>
          <a:lstStyle/>
          <a:p>
            <a:endParaRPr lang="id-ID" sz="2000" kern="0">
              <a:solidFill>
                <a:srgbClr val="000000"/>
              </a:solidFill>
              <a:latin typeface="Times New Roman" panose="02020603050405020304" pitchFamily="18" charset="0"/>
              <a:cs typeface="Times New Roman" panose="02020603050405020304" pitchFamily="18" charset="0"/>
            </a:endParaRPr>
          </a:p>
        </p:txBody>
      </p:sp>
      <p:sp>
        <p:nvSpPr>
          <p:cNvPr id="30" name="Speech Bubble: Oval 29">
            <a:extLst>
              <a:ext uri="{FF2B5EF4-FFF2-40B4-BE49-F238E27FC236}">
                <a16:creationId xmlns:a16="http://schemas.microsoft.com/office/drawing/2014/main" id="{F9CB4B91-C32E-4DEB-B84F-CC5CEA7624D6}"/>
              </a:ext>
            </a:extLst>
          </p:cNvPr>
          <p:cNvSpPr/>
          <p:nvPr/>
        </p:nvSpPr>
        <p:spPr>
          <a:xfrm rot="20874574" flipH="1">
            <a:off x="3168426" y="3321100"/>
            <a:ext cx="872087" cy="872088"/>
          </a:xfrm>
          <a:prstGeom prst="wedgeEllipseCallout">
            <a:avLst>
              <a:gd name="adj1" fmla="val -66861"/>
              <a:gd name="adj2" fmla="val 13654"/>
            </a:avLst>
          </a:prstGeom>
          <a:gradFill flip="none" rotWithShape="1">
            <a:gsLst>
              <a:gs pos="0">
                <a:schemeClr val="accent4">
                  <a:lumMod val="5000"/>
                  <a:lumOff val="9500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tileRect/>
          </a:gradFill>
          <a:ln>
            <a:noFill/>
          </a:ln>
        </p:spPr>
        <p:txBody>
          <a:bodyPr vert="horz" wrap="square" lIns="91440" tIns="45720" rIns="91440" bIns="45720" numCol="1" anchor="t" anchorCtr="0" compatLnSpc="1">
            <a:prstTxWarp prst="textNoShape">
              <a:avLst/>
            </a:prstTxWarp>
          </a:bodyPr>
          <a:lstStyle/>
          <a:p>
            <a:endParaRPr lang="id-ID" sz="2000" kern="0">
              <a:solidFill>
                <a:srgbClr val="000000"/>
              </a:solidFill>
              <a:latin typeface="Times New Roman" panose="02020603050405020304" pitchFamily="18" charset="0"/>
              <a:cs typeface="Times New Roman" panose="02020603050405020304" pitchFamily="18" charset="0"/>
            </a:endParaRPr>
          </a:p>
        </p:txBody>
      </p:sp>
      <p:sp>
        <p:nvSpPr>
          <p:cNvPr id="31" name="Speech Bubble: Oval 30">
            <a:extLst>
              <a:ext uri="{FF2B5EF4-FFF2-40B4-BE49-F238E27FC236}">
                <a16:creationId xmlns:a16="http://schemas.microsoft.com/office/drawing/2014/main" id="{BCE40338-7876-4D38-99CB-D18293FCC678}"/>
              </a:ext>
            </a:extLst>
          </p:cNvPr>
          <p:cNvSpPr/>
          <p:nvPr/>
        </p:nvSpPr>
        <p:spPr>
          <a:xfrm rot="20759578" flipH="1" flipV="1">
            <a:off x="3686129" y="4916065"/>
            <a:ext cx="872087" cy="872088"/>
          </a:xfrm>
          <a:prstGeom prst="wedgeEllipseCallout">
            <a:avLst>
              <a:gd name="adj1" fmla="val -66861"/>
              <a:gd name="adj2" fmla="val 13654"/>
            </a:avLst>
          </a:prstGeom>
          <a:gradFill flip="none" rotWithShape="1">
            <a:gsLst>
              <a:gs pos="0">
                <a:schemeClr val="accent4">
                  <a:lumMod val="5000"/>
                  <a:lumOff val="9500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tileRect/>
          </a:gradFill>
          <a:ln>
            <a:noFill/>
          </a:ln>
        </p:spPr>
        <p:txBody>
          <a:bodyPr vert="horz" wrap="square" lIns="91440" tIns="45720" rIns="91440" bIns="45720" numCol="1" anchor="t" anchorCtr="0" compatLnSpc="1">
            <a:prstTxWarp prst="textNoShape">
              <a:avLst/>
            </a:prstTxWarp>
          </a:bodyPr>
          <a:lstStyle/>
          <a:p>
            <a:endParaRPr lang="id-ID" sz="2000" kern="0">
              <a:solidFill>
                <a:srgbClr val="000000"/>
              </a:solidFill>
              <a:latin typeface="Times New Roman" panose="02020603050405020304" pitchFamily="18" charset="0"/>
              <a:cs typeface="Times New Roman" panose="02020603050405020304" pitchFamily="18" charset="0"/>
            </a:endParaRPr>
          </a:p>
        </p:txBody>
      </p:sp>
      <p:grpSp>
        <p:nvGrpSpPr>
          <p:cNvPr id="36" name="Group 35">
            <a:extLst>
              <a:ext uri="{FF2B5EF4-FFF2-40B4-BE49-F238E27FC236}">
                <a16:creationId xmlns:a16="http://schemas.microsoft.com/office/drawing/2014/main" id="{3B84DDA2-7F48-4C87-8EF3-FD507D5329A4}"/>
              </a:ext>
            </a:extLst>
          </p:cNvPr>
          <p:cNvGrpSpPr/>
          <p:nvPr/>
        </p:nvGrpSpPr>
        <p:grpSpPr>
          <a:xfrm>
            <a:off x="3972681" y="5246491"/>
            <a:ext cx="219523" cy="222722"/>
            <a:chOff x="2439063" y="1757220"/>
            <a:chExt cx="219523" cy="222722"/>
          </a:xfrm>
          <a:solidFill>
            <a:schemeClr val="bg1"/>
          </a:solidFill>
        </p:grpSpPr>
        <p:sp>
          <p:nvSpPr>
            <p:cNvPr id="37" name="Freeform: Shape 36">
              <a:extLst>
                <a:ext uri="{FF2B5EF4-FFF2-40B4-BE49-F238E27FC236}">
                  <a16:creationId xmlns:a16="http://schemas.microsoft.com/office/drawing/2014/main" id="{BD348DA4-0026-4500-9C7F-52F259528958}"/>
                </a:ext>
              </a:extLst>
            </p:cNvPr>
            <p:cNvSpPr/>
            <p:nvPr/>
          </p:nvSpPr>
          <p:spPr>
            <a:xfrm>
              <a:off x="2474006" y="1757220"/>
              <a:ext cx="174982" cy="190889"/>
            </a:xfrm>
            <a:custGeom>
              <a:avLst/>
              <a:gdLst>
                <a:gd name="connsiteX0" fmla="*/ 175035 w 174981"/>
                <a:gd name="connsiteY0" fmla="*/ 22289 h 190889"/>
                <a:gd name="connsiteX1" fmla="*/ 152783 w 174981"/>
                <a:gd name="connsiteY1" fmla="*/ 0 h 190889"/>
                <a:gd name="connsiteX2" fmla="*/ 130494 w 174981"/>
                <a:gd name="connsiteY2" fmla="*/ 22252 h 190889"/>
                <a:gd name="connsiteX3" fmla="*/ 140611 w 174981"/>
                <a:gd name="connsiteY3" fmla="*/ 40932 h 190889"/>
                <a:gd name="connsiteX4" fmla="*/ 124131 w 174981"/>
                <a:gd name="connsiteY4" fmla="*/ 89100 h 190889"/>
                <a:gd name="connsiteX5" fmla="*/ 124131 w 174981"/>
                <a:gd name="connsiteY5" fmla="*/ 89100 h 190889"/>
                <a:gd name="connsiteX6" fmla="*/ 111405 w 174981"/>
                <a:gd name="connsiteY6" fmla="*/ 93077 h 190889"/>
                <a:gd name="connsiteX7" fmla="*/ 78190 w 174981"/>
                <a:gd name="connsiteY7" fmla="*/ 68166 h 190889"/>
                <a:gd name="connsiteX8" fmla="*/ 65010 w 174981"/>
                <a:gd name="connsiteY8" fmla="*/ 39561 h 190889"/>
                <a:gd name="connsiteX9" fmla="*/ 36406 w 174981"/>
                <a:gd name="connsiteY9" fmla="*/ 52741 h 190889"/>
                <a:gd name="connsiteX10" fmla="*/ 44848 w 174981"/>
                <a:gd name="connsiteY10" fmla="*/ 78919 h 190889"/>
                <a:gd name="connsiteX11" fmla="*/ 23628 w 174981"/>
                <a:gd name="connsiteY11" fmla="*/ 146367 h 190889"/>
                <a:gd name="connsiteX12" fmla="*/ 22323 w 174981"/>
                <a:gd name="connsiteY12" fmla="*/ 146367 h 190889"/>
                <a:gd name="connsiteX13" fmla="*/ 0 w 174981"/>
                <a:gd name="connsiteY13" fmla="*/ 168584 h 190889"/>
                <a:gd name="connsiteX14" fmla="*/ 22217 w 174981"/>
                <a:gd name="connsiteY14" fmla="*/ 190908 h 190889"/>
                <a:gd name="connsiteX15" fmla="*/ 44541 w 174981"/>
                <a:gd name="connsiteY15" fmla="*/ 168690 h 190889"/>
                <a:gd name="connsiteX16" fmla="*/ 35590 w 174981"/>
                <a:gd name="connsiteY16" fmla="*/ 150789 h 190889"/>
                <a:gd name="connsiteX17" fmla="*/ 57002 w 174981"/>
                <a:gd name="connsiteY17" fmla="*/ 82737 h 190889"/>
                <a:gd name="connsiteX18" fmla="*/ 57320 w 174981"/>
                <a:gd name="connsiteY18" fmla="*/ 82737 h 190889"/>
                <a:gd name="connsiteX19" fmla="*/ 70555 w 174981"/>
                <a:gd name="connsiteY19" fmla="*/ 78347 h 190889"/>
                <a:gd name="connsiteX20" fmla="*/ 103483 w 174981"/>
                <a:gd name="connsiteY20" fmla="*/ 103003 h 190889"/>
                <a:gd name="connsiteX21" fmla="*/ 101861 w 174981"/>
                <a:gd name="connsiteY21" fmla="*/ 111371 h 190889"/>
                <a:gd name="connsiteX22" fmla="*/ 124122 w 174981"/>
                <a:gd name="connsiteY22" fmla="*/ 133650 h 190889"/>
                <a:gd name="connsiteX23" fmla="*/ 146401 w 174981"/>
                <a:gd name="connsiteY23" fmla="*/ 111388 h 190889"/>
                <a:gd name="connsiteX24" fmla="*/ 136348 w 174981"/>
                <a:gd name="connsiteY24" fmla="*/ 92759 h 190889"/>
                <a:gd name="connsiteX25" fmla="*/ 152764 w 174981"/>
                <a:gd name="connsiteY25" fmla="*/ 44559 h 190889"/>
                <a:gd name="connsiteX26" fmla="*/ 175035 w 174981"/>
                <a:gd name="connsiteY26" fmla="*/ 22289 h 190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74981" h="190889">
                  <a:moveTo>
                    <a:pt x="175035" y="22289"/>
                  </a:moveTo>
                  <a:cubicBezTo>
                    <a:pt x="175045" y="9989"/>
                    <a:pt x="165082" y="10"/>
                    <a:pt x="152783" y="0"/>
                  </a:cubicBezTo>
                  <a:cubicBezTo>
                    <a:pt x="140483" y="-10"/>
                    <a:pt x="130504" y="9952"/>
                    <a:pt x="130494" y="22252"/>
                  </a:cubicBezTo>
                  <a:cubicBezTo>
                    <a:pt x="130488" y="29790"/>
                    <a:pt x="134295" y="36819"/>
                    <a:pt x="140611" y="40932"/>
                  </a:cubicBezTo>
                  <a:lnTo>
                    <a:pt x="124131" y="89100"/>
                  </a:lnTo>
                  <a:lnTo>
                    <a:pt x="124131" y="89100"/>
                  </a:lnTo>
                  <a:cubicBezTo>
                    <a:pt x="119582" y="89095"/>
                    <a:pt x="115141" y="90483"/>
                    <a:pt x="111405" y="93077"/>
                  </a:cubicBezTo>
                  <a:lnTo>
                    <a:pt x="78190" y="68166"/>
                  </a:lnTo>
                  <a:cubicBezTo>
                    <a:pt x="82450" y="56627"/>
                    <a:pt x="76549" y="43821"/>
                    <a:pt x="65010" y="39561"/>
                  </a:cubicBezTo>
                  <a:cubicBezTo>
                    <a:pt x="53471" y="35302"/>
                    <a:pt x="40665" y="41203"/>
                    <a:pt x="36406" y="52741"/>
                  </a:cubicBezTo>
                  <a:cubicBezTo>
                    <a:pt x="32851" y="62371"/>
                    <a:pt x="36338" y="73182"/>
                    <a:pt x="44848" y="78919"/>
                  </a:cubicBezTo>
                  <a:lnTo>
                    <a:pt x="23628" y="146367"/>
                  </a:lnTo>
                  <a:lnTo>
                    <a:pt x="22323" y="146367"/>
                  </a:lnTo>
                  <a:cubicBezTo>
                    <a:pt x="10024" y="146338"/>
                    <a:pt x="29" y="156285"/>
                    <a:pt x="0" y="168584"/>
                  </a:cubicBezTo>
                  <a:cubicBezTo>
                    <a:pt x="-29" y="180884"/>
                    <a:pt x="9918" y="190879"/>
                    <a:pt x="22217" y="190908"/>
                  </a:cubicBezTo>
                  <a:cubicBezTo>
                    <a:pt x="34517" y="190937"/>
                    <a:pt x="44511" y="180990"/>
                    <a:pt x="44541" y="168690"/>
                  </a:cubicBezTo>
                  <a:cubicBezTo>
                    <a:pt x="44557" y="161643"/>
                    <a:pt x="41238" y="155004"/>
                    <a:pt x="35590" y="150789"/>
                  </a:cubicBezTo>
                  <a:lnTo>
                    <a:pt x="57002" y="82737"/>
                  </a:lnTo>
                  <a:lnTo>
                    <a:pt x="57320" y="82737"/>
                  </a:lnTo>
                  <a:cubicBezTo>
                    <a:pt x="62087" y="82728"/>
                    <a:pt x="66727" y="81189"/>
                    <a:pt x="70555" y="78347"/>
                  </a:cubicBezTo>
                  <a:lnTo>
                    <a:pt x="103483" y="103003"/>
                  </a:lnTo>
                  <a:cubicBezTo>
                    <a:pt x="102424" y="105666"/>
                    <a:pt x="101873" y="108504"/>
                    <a:pt x="101861" y="111371"/>
                  </a:cubicBezTo>
                  <a:cubicBezTo>
                    <a:pt x="101856" y="123670"/>
                    <a:pt x="111823" y="133645"/>
                    <a:pt x="124122" y="133650"/>
                  </a:cubicBezTo>
                  <a:cubicBezTo>
                    <a:pt x="136422" y="133654"/>
                    <a:pt x="146397" y="123687"/>
                    <a:pt x="146401" y="111388"/>
                  </a:cubicBezTo>
                  <a:cubicBezTo>
                    <a:pt x="146404" y="103881"/>
                    <a:pt x="142625" y="96877"/>
                    <a:pt x="136348" y="92759"/>
                  </a:cubicBezTo>
                  <a:lnTo>
                    <a:pt x="152764" y="44559"/>
                  </a:lnTo>
                  <a:cubicBezTo>
                    <a:pt x="165064" y="44559"/>
                    <a:pt x="175035" y="34589"/>
                    <a:pt x="175035" y="22289"/>
                  </a:cubicBezTo>
                  <a:close/>
                </a:path>
              </a:pathLst>
            </a:custGeom>
            <a:grpFill/>
            <a:ln w="3175" cap="flat">
              <a:noFill/>
              <a:prstDash val="solid"/>
              <a:miter/>
            </a:ln>
          </p:spPr>
          <p:txBody>
            <a:bodyPr rtlCol="0" anchor="ctr"/>
            <a:lstStyle/>
            <a:p>
              <a:endParaRPr lang="en-ID" sz="2000" dirty="0">
                <a:latin typeface="Times New Roman" panose="02020603050405020304" pitchFamily="18" charset="0"/>
                <a:cs typeface="Times New Roman" panose="02020603050405020304" pitchFamily="18" charset="0"/>
              </a:endParaRPr>
            </a:p>
          </p:txBody>
        </p:sp>
        <p:sp>
          <p:nvSpPr>
            <p:cNvPr id="38" name="Freeform: Shape 37">
              <a:extLst>
                <a:ext uri="{FF2B5EF4-FFF2-40B4-BE49-F238E27FC236}">
                  <a16:creationId xmlns:a16="http://schemas.microsoft.com/office/drawing/2014/main" id="{5A85174A-AA8F-4946-BEE5-AA53F061DA33}"/>
                </a:ext>
              </a:extLst>
            </p:cNvPr>
            <p:cNvSpPr/>
            <p:nvPr/>
          </p:nvSpPr>
          <p:spPr>
            <a:xfrm>
              <a:off x="2439063" y="1757238"/>
              <a:ext cx="219523" cy="222704"/>
            </a:xfrm>
            <a:custGeom>
              <a:avLst/>
              <a:gdLst>
                <a:gd name="connsiteX0" fmla="*/ 19089 w 219522"/>
                <a:gd name="connsiteY0" fmla="*/ 0 h 222704"/>
                <a:gd name="connsiteX1" fmla="*/ 0 w 219522"/>
                <a:gd name="connsiteY1" fmla="*/ 0 h 222704"/>
                <a:gd name="connsiteX2" fmla="*/ 0 w 219522"/>
                <a:gd name="connsiteY2" fmla="*/ 222704 h 222704"/>
                <a:gd name="connsiteX3" fmla="*/ 219523 w 219522"/>
                <a:gd name="connsiteY3" fmla="*/ 222704 h 222704"/>
                <a:gd name="connsiteX4" fmla="*/ 219523 w 219522"/>
                <a:gd name="connsiteY4" fmla="*/ 203615 h 222704"/>
                <a:gd name="connsiteX5" fmla="*/ 19089 w 219522"/>
                <a:gd name="connsiteY5" fmla="*/ 203615 h 222704"/>
                <a:gd name="connsiteX6" fmla="*/ 19089 w 219522"/>
                <a:gd name="connsiteY6" fmla="*/ 0 h 222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9522" h="222704">
                  <a:moveTo>
                    <a:pt x="19089" y="0"/>
                  </a:moveTo>
                  <a:lnTo>
                    <a:pt x="0" y="0"/>
                  </a:lnTo>
                  <a:lnTo>
                    <a:pt x="0" y="222704"/>
                  </a:lnTo>
                  <a:lnTo>
                    <a:pt x="219523" y="222704"/>
                  </a:lnTo>
                  <a:lnTo>
                    <a:pt x="219523" y="203615"/>
                  </a:lnTo>
                  <a:lnTo>
                    <a:pt x="19089" y="203615"/>
                  </a:lnTo>
                  <a:lnTo>
                    <a:pt x="19089" y="0"/>
                  </a:lnTo>
                  <a:close/>
                </a:path>
              </a:pathLst>
            </a:custGeom>
            <a:grpFill/>
            <a:ln w="3175" cap="flat">
              <a:noFill/>
              <a:prstDash val="solid"/>
              <a:miter/>
            </a:ln>
          </p:spPr>
          <p:txBody>
            <a:bodyPr rtlCol="0" anchor="ctr"/>
            <a:lstStyle/>
            <a:p>
              <a:endParaRPr lang="en-ID" sz="2000" dirty="0">
                <a:latin typeface="Times New Roman" panose="02020603050405020304" pitchFamily="18" charset="0"/>
                <a:cs typeface="Times New Roman" panose="02020603050405020304" pitchFamily="18" charset="0"/>
              </a:endParaRPr>
            </a:p>
          </p:txBody>
        </p:sp>
      </p:grpSp>
      <p:grpSp>
        <p:nvGrpSpPr>
          <p:cNvPr id="39" name="Group 38">
            <a:extLst>
              <a:ext uri="{FF2B5EF4-FFF2-40B4-BE49-F238E27FC236}">
                <a16:creationId xmlns:a16="http://schemas.microsoft.com/office/drawing/2014/main" id="{46A97A2A-C239-4421-A3CA-50B326FE1AC0}"/>
              </a:ext>
            </a:extLst>
          </p:cNvPr>
          <p:cNvGrpSpPr/>
          <p:nvPr/>
        </p:nvGrpSpPr>
        <p:grpSpPr>
          <a:xfrm>
            <a:off x="7961656" y="5246491"/>
            <a:ext cx="216341" cy="244975"/>
            <a:chOff x="5615542" y="1744512"/>
            <a:chExt cx="216341" cy="244975"/>
          </a:xfrm>
          <a:solidFill>
            <a:schemeClr val="bg1"/>
          </a:solidFill>
        </p:grpSpPr>
        <p:sp>
          <p:nvSpPr>
            <p:cNvPr id="40" name="Freeform: Shape 39">
              <a:extLst>
                <a:ext uri="{FF2B5EF4-FFF2-40B4-BE49-F238E27FC236}">
                  <a16:creationId xmlns:a16="http://schemas.microsoft.com/office/drawing/2014/main" id="{073D4EAC-DEBB-421A-9832-FE6B1CC9A87F}"/>
                </a:ext>
              </a:extLst>
            </p:cNvPr>
            <p:cNvSpPr/>
            <p:nvPr/>
          </p:nvSpPr>
          <p:spPr>
            <a:xfrm>
              <a:off x="5717253" y="1814505"/>
              <a:ext cx="12726" cy="12726"/>
            </a:xfrm>
            <a:custGeom>
              <a:avLst/>
              <a:gdLst>
                <a:gd name="connsiteX0" fmla="*/ 12726 w 12725"/>
                <a:gd name="connsiteY0" fmla="*/ 6363 h 12725"/>
                <a:gd name="connsiteX1" fmla="*/ 6363 w 12725"/>
                <a:gd name="connsiteY1" fmla="*/ 12726 h 12725"/>
                <a:gd name="connsiteX2" fmla="*/ 0 w 12725"/>
                <a:gd name="connsiteY2" fmla="*/ 6363 h 12725"/>
                <a:gd name="connsiteX3" fmla="*/ 6363 w 12725"/>
                <a:gd name="connsiteY3" fmla="*/ 0 h 12725"/>
                <a:gd name="connsiteX4" fmla="*/ 12726 w 12725"/>
                <a:gd name="connsiteY4" fmla="*/ 6363 h 12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25" h="12725">
                  <a:moveTo>
                    <a:pt x="12726" y="6363"/>
                  </a:moveTo>
                  <a:cubicBezTo>
                    <a:pt x="12726" y="9877"/>
                    <a:pt x="9877" y="12726"/>
                    <a:pt x="6363" y="12726"/>
                  </a:cubicBezTo>
                  <a:cubicBezTo>
                    <a:pt x="2849" y="12726"/>
                    <a:pt x="0" y="9877"/>
                    <a:pt x="0" y="6363"/>
                  </a:cubicBezTo>
                  <a:cubicBezTo>
                    <a:pt x="0" y="2849"/>
                    <a:pt x="2849" y="0"/>
                    <a:pt x="6363" y="0"/>
                  </a:cubicBezTo>
                  <a:cubicBezTo>
                    <a:pt x="9877" y="0"/>
                    <a:pt x="12726" y="2849"/>
                    <a:pt x="12726" y="6363"/>
                  </a:cubicBezTo>
                  <a:close/>
                </a:path>
              </a:pathLst>
            </a:custGeom>
            <a:grpFill/>
            <a:ln w="3175" cap="flat">
              <a:noFill/>
              <a:prstDash val="solid"/>
              <a:miter/>
            </a:ln>
          </p:spPr>
          <p:txBody>
            <a:bodyPr rtlCol="0" anchor="ctr"/>
            <a:lstStyle/>
            <a:p>
              <a:endParaRPr lang="en-ID" sz="2000" dirty="0">
                <a:latin typeface="Times New Roman" panose="02020603050405020304" pitchFamily="18" charset="0"/>
                <a:cs typeface="Times New Roman" panose="02020603050405020304" pitchFamily="18" charset="0"/>
              </a:endParaRPr>
            </a:p>
          </p:txBody>
        </p:sp>
        <p:sp>
          <p:nvSpPr>
            <p:cNvPr id="41" name="Freeform: Shape 40">
              <a:extLst>
                <a:ext uri="{FF2B5EF4-FFF2-40B4-BE49-F238E27FC236}">
                  <a16:creationId xmlns:a16="http://schemas.microsoft.com/office/drawing/2014/main" id="{FF5FC585-0F62-4503-A6BF-9C5C7C9B59C2}"/>
                </a:ext>
              </a:extLst>
            </p:cNvPr>
            <p:cNvSpPr/>
            <p:nvPr/>
          </p:nvSpPr>
          <p:spPr>
            <a:xfrm>
              <a:off x="5717253" y="1941765"/>
              <a:ext cx="12726" cy="12726"/>
            </a:xfrm>
            <a:custGeom>
              <a:avLst/>
              <a:gdLst>
                <a:gd name="connsiteX0" fmla="*/ 12726 w 12725"/>
                <a:gd name="connsiteY0" fmla="*/ 6363 h 12725"/>
                <a:gd name="connsiteX1" fmla="*/ 6363 w 12725"/>
                <a:gd name="connsiteY1" fmla="*/ 12726 h 12725"/>
                <a:gd name="connsiteX2" fmla="*/ 0 w 12725"/>
                <a:gd name="connsiteY2" fmla="*/ 6363 h 12725"/>
                <a:gd name="connsiteX3" fmla="*/ 6363 w 12725"/>
                <a:gd name="connsiteY3" fmla="*/ 0 h 12725"/>
                <a:gd name="connsiteX4" fmla="*/ 12726 w 12725"/>
                <a:gd name="connsiteY4" fmla="*/ 6363 h 12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25" h="12725">
                  <a:moveTo>
                    <a:pt x="12726" y="6363"/>
                  </a:moveTo>
                  <a:cubicBezTo>
                    <a:pt x="12726" y="9877"/>
                    <a:pt x="9877" y="12726"/>
                    <a:pt x="6363" y="12726"/>
                  </a:cubicBezTo>
                  <a:cubicBezTo>
                    <a:pt x="2849" y="12726"/>
                    <a:pt x="0" y="9877"/>
                    <a:pt x="0" y="6363"/>
                  </a:cubicBezTo>
                  <a:cubicBezTo>
                    <a:pt x="0" y="2849"/>
                    <a:pt x="2849" y="0"/>
                    <a:pt x="6363" y="0"/>
                  </a:cubicBezTo>
                  <a:cubicBezTo>
                    <a:pt x="9877" y="0"/>
                    <a:pt x="12726" y="2849"/>
                    <a:pt x="12726" y="6363"/>
                  </a:cubicBezTo>
                  <a:close/>
                </a:path>
              </a:pathLst>
            </a:custGeom>
            <a:grpFill/>
            <a:ln w="3175" cap="flat">
              <a:noFill/>
              <a:prstDash val="solid"/>
              <a:miter/>
            </a:ln>
          </p:spPr>
          <p:txBody>
            <a:bodyPr rtlCol="0" anchor="ctr"/>
            <a:lstStyle/>
            <a:p>
              <a:endParaRPr lang="en-ID" sz="2000" dirty="0">
                <a:latin typeface="Times New Roman" panose="02020603050405020304" pitchFamily="18" charset="0"/>
                <a:cs typeface="Times New Roman" panose="02020603050405020304" pitchFamily="18" charset="0"/>
              </a:endParaRPr>
            </a:p>
          </p:txBody>
        </p:sp>
        <p:sp>
          <p:nvSpPr>
            <p:cNvPr id="42" name="Freeform: Shape 41">
              <a:extLst>
                <a:ext uri="{FF2B5EF4-FFF2-40B4-BE49-F238E27FC236}">
                  <a16:creationId xmlns:a16="http://schemas.microsoft.com/office/drawing/2014/main" id="{B81D5073-2BAA-4360-959D-078A8E07AD22}"/>
                </a:ext>
              </a:extLst>
            </p:cNvPr>
            <p:cNvSpPr/>
            <p:nvPr/>
          </p:nvSpPr>
          <p:spPr>
            <a:xfrm>
              <a:off x="5780882" y="1874953"/>
              <a:ext cx="12726" cy="12726"/>
            </a:xfrm>
            <a:custGeom>
              <a:avLst/>
              <a:gdLst>
                <a:gd name="connsiteX0" fmla="*/ 12726 w 12725"/>
                <a:gd name="connsiteY0" fmla="*/ 6363 h 12725"/>
                <a:gd name="connsiteX1" fmla="*/ 6363 w 12725"/>
                <a:gd name="connsiteY1" fmla="*/ 12726 h 12725"/>
                <a:gd name="connsiteX2" fmla="*/ 0 w 12725"/>
                <a:gd name="connsiteY2" fmla="*/ 6363 h 12725"/>
                <a:gd name="connsiteX3" fmla="*/ 6363 w 12725"/>
                <a:gd name="connsiteY3" fmla="*/ 0 h 12725"/>
                <a:gd name="connsiteX4" fmla="*/ 12726 w 12725"/>
                <a:gd name="connsiteY4" fmla="*/ 6363 h 12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25" h="12725">
                  <a:moveTo>
                    <a:pt x="12726" y="6363"/>
                  </a:moveTo>
                  <a:cubicBezTo>
                    <a:pt x="12726" y="9877"/>
                    <a:pt x="9877" y="12726"/>
                    <a:pt x="6363" y="12726"/>
                  </a:cubicBezTo>
                  <a:cubicBezTo>
                    <a:pt x="2849" y="12726"/>
                    <a:pt x="0" y="9877"/>
                    <a:pt x="0" y="6363"/>
                  </a:cubicBezTo>
                  <a:cubicBezTo>
                    <a:pt x="0" y="2849"/>
                    <a:pt x="2849" y="0"/>
                    <a:pt x="6363" y="0"/>
                  </a:cubicBezTo>
                  <a:cubicBezTo>
                    <a:pt x="9877" y="0"/>
                    <a:pt x="12726" y="2849"/>
                    <a:pt x="12726" y="6363"/>
                  </a:cubicBezTo>
                  <a:close/>
                </a:path>
              </a:pathLst>
            </a:custGeom>
            <a:grpFill/>
            <a:ln w="3175" cap="flat">
              <a:noFill/>
              <a:prstDash val="solid"/>
              <a:miter/>
            </a:ln>
          </p:spPr>
          <p:txBody>
            <a:bodyPr rtlCol="0" anchor="ctr"/>
            <a:lstStyle/>
            <a:p>
              <a:endParaRPr lang="en-ID" sz="2000" dirty="0">
                <a:latin typeface="Times New Roman" panose="02020603050405020304" pitchFamily="18" charset="0"/>
                <a:cs typeface="Times New Roman" panose="02020603050405020304" pitchFamily="18" charset="0"/>
              </a:endParaRPr>
            </a:p>
          </p:txBody>
        </p:sp>
        <p:sp>
          <p:nvSpPr>
            <p:cNvPr id="43" name="Freeform: Shape 42">
              <a:extLst>
                <a:ext uri="{FF2B5EF4-FFF2-40B4-BE49-F238E27FC236}">
                  <a16:creationId xmlns:a16="http://schemas.microsoft.com/office/drawing/2014/main" id="{52FD817B-A536-4955-A21B-5FA70444EE02}"/>
                </a:ext>
              </a:extLst>
            </p:cNvPr>
            <p:cNvSpPr/>
            <p:nvPr/>
          </p:nvSpPr>
          <p:spPr>
            <a:xfrm>
              <a:off x="5653623" y="1874953"/>
              <a:ext cx="12726" cy="12726"/>
            </a:xfrm>
            <a:custGeom>
              <a:avLst/>
              <a:gdLst>
                <a:gd name="connsiteX0" fmla="*/ 12726 w 12725"/>
                <a:gd name="connsiteY0" fmla="*/ 6363 h 12725"/>
                <a:gd name="connsiteX1" fmla="*/ 6363 w 12725"/>
                <a:gd name="connsiteY1" fmla="*/ 12726 h 12725"/>
                <a:gd name="connsiteX2" fmla="*/ 0 w 12725"/>
                <a:gd name="connsiteY2" fmla="*/ 6363 h 12725"/>
                <a:gd name="connsiteX3" fmla="*/ 6363 w 12725"/>
                <a:gd name="connsiteY3" fmla="*/ 0 h 12725"/>
                <a:gd name="connsiteX4" fmla="*/ 12726 w 12725"/>
                <a:gd name="connsiteY4" fmla="*/ 6363 h 12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25" h="12725">
                  <a:moveTo>
                    <a:pt x="12726" y="6363"/>
                  </a:moveTo>
                  <a:cubicBezTo>
                    <a:pt x="12726" y="9877"/>
                    <a:pt x="9877" y="12726"/>
                    <a:pt x="6363" y="12726"/>
                  </a:cubicBezTo>
                  <a:cubicBezTo>
                    <a:pt x="2849" y="12726"/>
                    <a:pt x="0" y="9877"/>
                    <a:pt x="0" y="6363"/>
                  </a:cubicBezTo>
                  <a:cubicBezTo>
                    <a:pt x="0" y="2849"/>
                    <a:pt x="2849" y="0"/>
                    <a:pt x="6363" y="0"/>
                  </a:cubicBezTo>
                  <a:cubicBezTo>
                    <a:pt x="9877" y="0"/>
                    <a:pt x="12726" y="2849"/>
                    <a:pt x="12726" y="6363"/>
                  </a:cubicBezTo>
                  <a:close/>
                </a:path>
              </a:pathLst>
            </a:custGeom>
            <a:grpFill/>
            <a:ln w="3175" cap="flat">
              <a:noFill/>
              <a:prstDash val="solid"/>
              <a:miter/>
            </a:ln>
          </p:spPr>
          <p:txBody>
            <a:bodyPr rtlCol="0" anchor="ctr"/>
            <a:lstStyle/>
            <a:p>
              <a:endParaRPr lang="en-ID" sz="2000" dirty="0">
                <a:latin typeface="Times New Roman" panose="02020603050405020304" pitchFamily="18" charset="0"/>
                <a:cs typeface="Times New Roman" panose="02020603050405020304" pitchFamily="18" charset="0"/>
              </a:endParaRPr>
            </a:p>
          </p:txBody>
        </p:sp>
        <p:sp>
          <p:nvSpPr>
            <p:cNvPr id="44" name="Freeform: Shape 43">
              <a:extLst>
                <a:ext uri="{FF2B5EF4-FFF2-40B4-BE49-F238E27FC236}">
                  <a16:creationId xmlns:a16="http://schemas.microsoft.com/office/drawing/2014/main" id="{E7B2AB78-3B7F-4D70-9C0C-CACA4B155181}"/>
                </a:ext>
              </a:extLst>
            </p:cNvPr>
            <p:cNvSpPr/>
            <p:nvPr/>
          </p:nvSpPr>
          <p:spPr>
            <a:xfrm>
              <a:off x="5717253" y="1836776"/>
              <a:ext cx="41359" cy="79537"/>
            </a:xfrm>
            <a:custGeom>
              <a:avLst/>
              <a:gdLst>
                <a:gd name="connsiteX0" fmla="*/ 12726 w 41359"/>
                <a:gd name="connsiteY0" fmla="*/ 0 h 79537"/>
                <a:gd name="connsiteX1" fmla="*/ 0 w 41359"/>
                <a:gd name="connsiteY1" fmla="*/ 0 h 79537"/>
                <a:gd name="connsiteX2" fmla="*/ 0 w 41359"/>
                <a:gd name="connsiteY2" fmla="*/ 44541 h 79537"/>
                <a:gd name="connsiteX3" fmla="*/ 1909 w 41359"/>
                <a:gd name="connsiteY3" fmla="*/ 48995 h 79537"/>
                <a:gd name="connsiteX4" fmla="*/ 33406 w 41359"/>
                <a:gd name="connsiteY4" fmla="*/ 80492 h 79537"/>
                <a:gd name="connsiteX5" fmla="*/ 42314 w 41359"/>
                <a:gd name="connsiteY5" fmla="*/ 71584 h 79537"/>
                <a:gd name="connsiteX6" fmla="*/ 12726 w 41359"/>
                <a:gd name="connsiteY6" fmla="*/ 41996 h 79537"/>
                <a:gd name="connsiteX7" fmla="*/ 12726 w 41359"/>
                <a:gd name="connsiteY7" fmla="*/ 0 h 79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359" h="79537">
                  <a:moveTo>
                    <a:pt x="12726" y="0"/>
                  </a:moveTo>
                  <a:lnTo>
                    <a:pt x="0" y="0"/>
                  </a:lnTo>
                  <a:lnTo>
                    <a:pt x="0" y="44541"/>
                  </a:lnTo>
                  <a:cubicBezTo>
                    <a:pt x="0" y="46132"/>
                    <a:pt x="636" y="47722"/>
                    <a:pt x="1909" y="48995"/>
                  </a:cubicBezTo>
                  <a:lnTo>
                    <a:pt x="33406" y="80492"/>
                  </a:lnTo>
                  <a:lnTo>
                    <a:pt x="42314" y="71584"/>
                  </a:lnTo>
                  <a:lnTo>
                    <a:pt x="12726" y="41996"/>
                  </a:lnTo>
                  <a:lnTo>
                    <a:pt x="12726" y="0"/>
                  </a:lnTo>
                  <a:close/>
                </a:path>
              </a:pathLst>
            </a:custGeom>
            <a:grpFill/>
            <a:ln w="3175" cap="flat">
              <a:noFill/>
              <a:prstDash val="solid"/>
              <a:miter/>
            </a:ln>
          </p:spPr>
          <p:txBody>
            <a:bodyPr rtlCol="0" anchor="ctr"/>
            <a:lstStyle/>
            <a:p>
              <a:endParaRPr lang="en-ID" sz="2000" dirty="0">
                <a:latin typeface="Times New Roman" panose="02020603050405020304" pitchFamily="18" charset="0"/>
                <a:cs typeface="Times New Roman" panose="02020603050405020304" pitchFamily="18" charset="0"/>
              </a:endParaRPr>
            </a:p>
          </p:txBody>
        </p:sp>
        <p:sp>
          <p:nvSpPr>
            <p:cNvPr id="45" name="Freeform: Shape 44">
              <a:extLst>
                <a:ext uri="{FF2B5EF4-FFF2-40B4-BE49-F238E27FC236}">
                  <a16:creationId xmlns:a16="http://schemas.microsoft.com/office/drawing/2014/main" id="{EDAF7C74-A1C4-4DE1-9826-9C3FF56B619B}"/>
                </a:ext>
              </a:extLst>
            </p:cNvPr>
            <p:cNvSpPr/>
            <p:nvPr/>
          </p:nvSpPr>
          <p:spPr>
            <a:xfrm>
              <a:off x="5615542" y="1744512"/>
              <a:ext cx="216341" cy="244975"/>
            </a:xfrm>
            <a:custGeom>
              <a:avLst/>
              <a:gdLst>
                <a:gd name="connsiteX0" fmla="*/ 108073 w 216341"/>
                <a:gd name="connsiteY0" fmla="*/ 229067 h 244974"/>
                <a:gd name="connsiteX1" fmla="*/ 18992 w 216341"/>
                <a:gd name="connsiteY1" fmla="*/ 139986 h 244974"/>
                <a:gd name="connsiteX2" fmla="*/ 108073 w 216341"/>
                <a:gd name="connsiteY2" fmla="*/ 50904 h 244974"/>
                <a:gd name="connsiteX3" fmla="*/ 197155 w 216341"/>
                <a:gd name="connsiteY3" fmla="*/ 139986 h 244974"/>
                <a:gd name="connsiteX4" fmla="*/ 108073 w 216341"/>
                <a:gd name="connsiteY4" fmla="*/ 229067 h 244974"/>
                <a:gd name="connsiteX5" fmla="*/ 108073 w 216341"/>
                <a:gd name="connsiteY5" fmla="*/ 229067 h 244974"/>
                <a:gd name="connsiteX6" fmla="*/ 183475 w 216341"/>
                <a:gd name="connsiteY6" fmla="*/ 62357 h 244974"/>
                <a:gd name="connsiteX7" fmla="*/ 193019 w 216341"/>
                <a:gd name="connsiteY7" fmla="*/ 52813 h 244974"/>
                <a:gd name="connsiteX8" fmla="*/ 192701 w 216341"/>
                <a:gd name="connsiteY8" fmla="*/ 39450 h 244974"/>
                <a:gd name="connsiteX9" fmla="*/ 179339 w 216341"/>
                <a:gd name="connsiteY9" fmla="*/ 39132 h 244974"/>
                <a:gd name="connsiteX10" fmla="*/ 168522 w 216341"/>
                <a:gd name="connsiteY10" fmla="*/ 50268 h 244974"/>
                <a:gd name="connsiteX11" fmla="*/ 117618 w 216341"/>
                <a:gd name="connsiteY11" fmla="*/ 32451 h 244974"/>
                <a:gd name="connsiteX12" fmla="*/ 117618 w 216341"/>
                <a:gd name="connsiteY12" fmla="*/ 19089 h 244974"/>
                <a:gd name="connsiteX13" fmla="*/ 146251 w 216341"/>
                <a:gd name="connsiteY13" fmla="*/ 19089 h 244974"/>
                <a:gd name="connsiteX14" fmla="*/ 146251 w 216341"/>
                <a:gd name="connsiteY14" fmla="*/ 0 h 244974"/>
                <a:gd name="connsiteX15" fmla="*/ 69896 w 216341"/>
                <a:gd name="connsiteY15" fmla="*/ 0 h 244974"/>
                <a:gd name="connsiteX16" fmla="*/ 69896 w 216341"/>
                <a:gd name="connsiteY16" fmla="*/ 19089 h 244974"/>
                <a:gd name="connsiteX17" fmla="*/ 98529 w 216341"/>
                <a:gd name="connsiteY17" fmla="*/ 19089 h 244974"/>
                <a:gd name="connsiteX18" fmla="*/ 98529 w 216341"/>
                <a:gd name="connsiteY18" fmla="*/ 32133 h 244974"/>
                <a:gd name="connsiteX19" fmla="*/ 857 w 216341"/>
                <a:gd name="connsiteY19" fmla="*/ 126305 h 244974"/>
                <a:gd name="connsiteX20" fmla="*/ 72123 w 216341"/>
                <a:gd name="connsiteY20" fmla="*/ 241793 h 244974"/>
                <a:gd name="connsiteX21" fmla="*/ 200337 w 216341"/>
                <a:gd name="connsiteY21" fmla="*/ 196934 h 244974"/>
                <a:gd name="connsiteX22" fmla="*/ 183475 w 216341"/>
                <a:gd name="connsiteY22" fmla="*/ 62357 h 244974"/>
                <a:gd name="connsiteX23" fmla="*/ 183475 w 216341"/>
                <a:gd name="connsiteY23" fmla="*/ 62357 h 244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16341" h="244974">
                  <a:moveTo>
                    <a:pt x="108073" y="229067"/>
                  </a:moveTo>
                  <a:cubicBezTo>
                    <a:pt x="58760" y="229067"/>
                    <a:pt x="18992" y="189299"/>
                    <a:pt x="18992" y="139986"/>
                  </a:cubicBezTo>
                  <a:cubicBezTo>
                    <a:pt x="18992" y="90672"/>
                    <a:pt x="58760" y="50904"/>
                    <a:pt x="108073" y="50904"/>
                  </a:cubicBezTo>
                  <a:cubicBezTo>
                    <a:pt x="157386" y="50904"/>
                    <a:pt x="197155" y="90672"/>
                    <a:pt x="197155" y="139986"/>
                  </a:cubicBezTo>
                  <a:cubicBezTo>
                    <a:pt x="197155" y="189299"/>
                    <a:pt x="157386" y="229067"/>
                    <a:pt x="108073" y="229067"/>
                  </a:cubicBezTo>
                  <a:lnTo>
                    <a:pt x="108073" y="229067"/>
                  </a:lnTo>
                  <a:close/>
                  <a:moveTo>
                    <a:pt x="183475" y="62357"/>
                  </a:moveTo>
                  <a:lnTo>
                    <a:pt x="193019" y="52813"/>
                  </a:lnTo>
                  <a:cubicBezTo>
                    <a:pt x="196519" y="48995"/>
                    <a:pt x="196519" y="43268"/>
                    <a:pt x="192701" y="39450"/>
                  </a:cubicBezTo>
                  <a:cubicBezTo>
                    <a:pt x="189201" y="35951"/>
                    <a:pt x="183157" y="35633"/>
                    <a:pt x="179339" y="39132"/>
                  </a:cubicBezTo>
                  <a:lnTo>
                    <a:pt x="168522" y="50268"/>
                  </a:lnTo>
                  <a:cubicBezTo>
                    <a:pt x="153251" y="40087"/>
                    <a:pt x="135752" y="33724"/>
                    <a:pt x="117618" y="32451"/>
                  </a:cubicBezTo>
                  <a:lnTo>
                    <a:pt x="117618" y="19089"/>
                  </a:lnTo>
                  <a:lnTo>
                    <a:pt x="146251" y="19089"/>
                  </a:lnTo>
                  <a:lnTo>
                    <a:pt x="146251" y="0"/>
                  </a:lnTo>
                  <a:lnTo>
                    <a:pt x="69896" y="0"/>
                  </a:lnTo>
                  <a:lnTo>
                    <a:pt x="69896" y="19089"/>
                  </a:lnTo>
                  <a:lnTo>
                    <a:pt x="98529" y="19089"/>
                  </a:lnTo>
                  <a:lnTo>
                    <a:pt x="98529" y="32133"/>
                  </a:lnTo>
                  <a:cubicBezTo>
                    <a:pt x="47943" y="36587"/>
                    <a:pt x="7220" y="75719"/>
                    <a:pt x="857" y="126305"/>
                  </a:cubicBezTo>
                  <a:cubicBezTo>
                    <a:pt x="-5506" y="176891"/>
                    <a:pt x="24082" y="224931"/>
                    <a:pt x="72123" y="241793"/>
                  </a:cubicBezTo>
                  <a:cubicBezTo>
                    <a:pt x="120163" y="258655"/>
                    <a:pt x="173294" y="240202"/>
                    <a:pt x="200337" y="196934"/>
                  </a:cubicBezTo>
                  <a:cubicBezTo>
                    <a:pt x="227379" y="153666"/>
                    <a:pt x="219744" y="97672"/>
                    <a:pt x="183475" y="62357"/>
                  </a:cubicBezTo>
                  <a:lnTo>
                    <a:pt x="183475" y="62357"/>
                  </a:lnTo>
                  <a:close/>
                </a:path>
              </a:pathLst>
            </a:custGeom>
            <a:grpFill/>
            <a:ln w="3175" cap="flat">
              <a:noFill/>
              <a:prstDash val="solid"/>
              <a:miter/>
            </a:ln>
          </p:spPr>
          <p:txBody>
            <a:bodyPr rtlCol="0" anchor="ctr"/>
            <a:lstStyle/>
            <a:p>
              <a:endParaRPr lang="en-ID" sz="2000" dirty="0">
                <a:latin typeface="Times New Roman" panose="02020603050405020304" pitchFamily="18" charset="0"/>
                <a:cs typeface="Times New Roman" panose="02020603050405020304" pitchFamily="18" charset="0"/>
              </a:endParaRPr>
            </a:p>
          </p:txBody>
        </p:sp>
      </p:grpSp>
      <p:grpSp>
        <p:nvGrpSpPr>
          <p:cNvPr id="46" name="Group 45">
            <a:extLst>
              <a:ext uri="{FF2B5EF4-FFF2-40B4-BE49-F238E27FC236}">
                <a16:creationId xmlns:a16="http://schemas.microsoft.com/office/drawing/2014/main" id="{5C0D353D-C17F-43F1-95C9-52B831284870}"/>
              </a:ext>
            </a:extLst>
          </p:cNvPr>
          <p:cNvGrpSpPr/>
          <p:nvPr/>
        </p:nvGrpSpPr>
        <p:grpSpPr>
          <a:xfrm>
            <a:off x="4020404" y="2124325"/>
            <a:ext cx="165437" cy="267245"/>
            <a:chOff x="7437517" y="1734968"/>
            <a:chExt cx="165437" cy="267245"/>
          </a:xfrm>
          <a:solidFill>
            <a:schemeClr val="bg1"/>
          </a:solidFill>
        </p:grpSpPr>
        <p:sp>
          <p:nvSpPr>
            <p:cNvPr id="47" name="Freeform: Shape 46">
              <a:extLst>
                <a:ext uri="{FF2B5EF4-FFF2-40B4-BE49-F238E27FC236}">
                  <a16:creationId xmlns:a16="http://schemas.microsoft.com/office/drawing/2014/main" id="{21F838F4-AD02-4803-A676-0CC4FEF21E4C}"/>
                </a:ext>
              </a:extLst>
            </p:cNvPr>
            <p:cNvSpPr/>
            <p:nvPr/>
          </p:nvSpPr>
          <p:spPr>
            <a:xfrm>
              <a:off x="7478876" y="1919494"/>
              <a:ext cx="82719" cy="19089"/>
            </a:xfrm>
            <a:custGeom>
              <a:avLst/>
              <a:gdLst>
                <a:gd name="connsiteX0" fmla="*/ 9544 w 82718"/>
                <a:gd name="connsiteY0" fmla="*/ 0 h 19088"/>
                <a:gd name="connsiteX1" fmla="*/ 73174 w 82718"/>
                <a:gd name="connsiteY1" fmla="*/ 0 h 19088"/>
                <a:gd name="connsiteX2" fmla="*/ 82719 w 82718"/>
                <a:gd name="connsiteY2" fmla="*/ 9544 h 19088"/>
                <a:gd name="connsiteX3" fmla="*/ 73174 w 82718"/>
                <a:gd name="connsiteY3" fmla="*/ 19089 h 19088"/>
                <a:gd name="connsiteX4" fmla="*/ 9544 w 82718"/>
                <a:gd name="connsiteY4" fmla="*/ 19089 h 19088"/>
                <a:gd name="connsiteX5" fmla="*/ 0 w 82718"/>
                <a:gd name="connsiteY5" fmla="*/ 9544 h 19088"/>
                <a:gd name="connsiteX6" fmla="*/ 9544 w 82718"/>
                <a:gd name="connsiteY6" fmla="*/ 0 h 19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718" h="19088">
                  <a:moveTo>
                    <a:pt x="9544" y="0"/>
                  </a:moveTo>
                  <a:lnTo>
                    <a:pt x="73174" y="0"/>
                  </a:lnTo>
                  <a:cubicBezTo>
                    <a:pt x="78583" y="0"/>
                    <a:pt x="82719" y="4136"/>
                    <a:pt x="82719" y="9544"/>
                  </a:cubicBezTo>
                  <a:cubicBezTo>
                    <a:pt x="82719" y="14953"/>
                    <a:pt x="78583" y="19089"/>
                    <a:pt x="73174" y="19089"/>
                  </a:cubicBezTo>
                  <a:lnTo>
                    <a:pt x="9544" y="19089"/>
                  </a:lnTo>
                  <a:cubicBezTo>
                    <a:pt x="4136" y="19089"/>
                    <a:pt x="0" y="14953"/>
                    <a:pt x="0" y="9544"/>
                  </a:cubicBezTo>
                  <a:cubicBezTo>
                    <a:pt x="0" y="4136"/>
                    <a:pt x="4136" y="0"/>
                    <a:pt x="9544" y="0"/>
                  </a:cubicBezTo>
                  <a:close/>
                </a:path>
              </a:pathLst>
            </a:custGeom>
            <a:grpFill/>
            <a:ln w="3175" cap="flat">
              <a:noFill/>
              <a:prstDash val="solid"/>
              <a:miter/>
            </a:ln>
          </p:spPr>
          <p:txBody>
            <a:bodyPr rtlCol="0" anchor="ctr"/>
            <a:lstStyle/>
            <a:p>
              <a:endParaRPr lang="en-ID" sz="2000" dirty="0">
                <a:latin typeface="Times New Roman" panose="02020603050405020304" pitchFamily="18" charset="0"/>
                <a:cs typeface="Times New Roman" panose="02020603050405020304" pitchFamily="18" charset="0"/>
              </a:endParaRPr>
            </a:p>
          </p:txBody>
        </p:sp>
        <p:sp>
          <p:nvSpPr>
            <p:cNvPr id="48" name="Freeform: Shape 47">
              <a:extLst>
                <a:ext uri="{FF2B5EF4-FFF2-40B4-BE49-F238E27FC236}">
                  <a16:creationId xmlns:a16="http://schemas.microsoft.com/office/drawing/2014/main" id="{0911DA29-6CDA-4EA0-A46D-B9E621A28842}"/>
                </a:ext>
              </a:extLst>
            </p:cNvPr>
            <p:cNvSpPr/>
            <p:nvPr/>
          </p:nvSpPr>
          <p:spPr>
            <a:xfrm>
              <a:off x="7478876" y="1951309"/>
              <a:ext cx="82719" cy="19089"/>
            </a:xfrm>
            <a:custGeom>
              <a:avLst/>
              <a:gdLst>
                <a:gd name="connsiteX0" fmla="*/ 9544 w 82718"/>
                <a:gd name="connsiteY0" fmla="*/ 0 h 19088"/>
                <a:gd name="connsiteX1" fmla="*/ 73174 w 82718"/>
                <a:gd name="connsiteY1" fmla="*/ 0 h 19088"/>
                <a:gd name="connsiteX2" fmla="*/ 82719 w 82718"/>
                <a:gd name="connsiteY2" fmla="*/ 9544 h 19088"/>
                <a:gd name="connsiteX3" fmla="*/ 73174 w 82718"/>
                <a:gd name="connsiteY3" fmla="*/ 19089 h 19088"/>
                <a:gd name="connsiteX4" fmla="*/ 9544 w 82718"/>
                <a:gd name="connsiteY4" fmla="*/ 19089 h 19088"/>
                <a:gd name="connsiteX5" fmla="*/ 0 w 82718"/>
                <a:gd name="connsiteY5" fmla="*/ 9544 h 19088"/>
                <a:gd name="connsiteX6" fmla="*/ 9544 w 82718"/>
                <a:gd name="connsiteY6" fmla="*/ 0 h 19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718" h="19088">
                  <a:moveTo>
                    <a:pt x="9544" y="0"/>
                  </a:moveTo>
                  <a:lnTo>
                    <a:pt x="73174" y="0"/>
                  </a:lnTo>
                  <a:cubicBezTo>
                    <a:pt x="78583" y="0"/>
                    <a:pt x="82719" y="4136"/>
                    <a:pt x="82719" y="9544"/>
                  </a:cubicBezTo>
                  <a:cubicBezTo>
                    <a:pt x="82719" y="14953"/>
                    <a:pt x="78583" y="19089"/>
                    <a:pt x="73174" y="19089"/>
                  </a:cubicBezTo>
                  <a:lnTo>
                    <a:pt x="9544" y="19089"/>
                  </a:lnTo>
                  <a:cubicBezTo>
                    <a:pt x="4136" y="19089"/>
                    <a:pt x="0" y="14953"/>
                    <a:pt x="0" y="9544"/>
                  </a:cubicBezTo>
                  <a:cubicBezTo>
                    <a:pt x="0" y="4136"/>
                    <a:pt x="4136" y="0"/>
                    <a:pt x="9544" y="0"/>
                  </a:cubicBezTo>
                  <a:close/>
                </a:path>
              </a:pathLst>
            </a:custGeom>
            <a:grpFill/>
            <a:ln w="3175" cap="flat">
              <a:noFill/>
              <a:prstDash val="solid"/>
              <a:miter/>
            </a:ln>
          </p:spPr>
          <p:txBody>
            <a:bodyPr rtlCol="0" anchor="ctr"/>
            <a:lstStyle/>
            <a:p>
              <a:endParaRPr lang="en-ID" sz="2000" dirty="0">
                <a:latin typeface="Times New Roman" panose="02020603050405020304" pitchFamily="18" charset="0"/>
                <a:cs typeface="Times New Roman" panose="02020603050405020304" pitchFamily="18" charset="0"/>
              </a:endParaRPr>
            </a:p>
          </p:txBody>
        </p:sp>
        <p:sp>
          <p:nvSpPr>
            <p:cNvPr id="49" name="Freeform: Shape 48">
              <a:extLst>
                <a:ext uri="{FF2B5EF4-FFF2-40B4-BE49-F238E27FC236}">
                  <a16:creationId xmlns:a16="http://schemas.microsoft.com/office/drawing/2014/main" id="{7BA2FCD7-1FDD-4699-AEEA-BBAA5A55BEAE}"/>
                </a:ext>
              </a:extLst>
            </p:cNvPr>
            <p:cNvSpPr/>
            <p:nvPr/>
          </p:nvSpPr>
          <p:spPr>
            <a:xfrm>
              <a:off x="7499556" y="1983124"/>
              <a:ext cx="41359" cy="19089"/>
            </a:xfrm>
            <a:custGeom>
              <a:avLst/>
              <a:gdLst>
                <a:gd name="connsiteX0" fmla="*/ 0 w 41359"/>
                <a:gd name="connsiteY0" fmla="*/ 0 h 19088"/>
                <a:gd name="connsiteX1" fmla="*/ 20680 w 41359"/>
                <a:gd name="connsiteY1" fmla="*/ 19089 h 19088"/>
                <a:gd name="connsiteX2" fmla="*/ 41359 w 41359"/>
                <a:gd name="connsiteY2" fmla="*/ 0 h 19088"/>
                <a:gd name="connsiteX3" fmla="*/ 0 w 41359"/>
                <a:gd name="connsiteY3" fmla="*/ 0 h 19088"/>
              </a:gdLst>
              <a:ahLst/>
              <a:cxnLst>
                <a:cxn ang="0">
                  <a:pos x="connsiteX0" y="connsiteY0"/>
                </a:cxn>
                <a:cxn ang="0">
                  <a:pos x="connsiteX1" y="connsiteY1"/>
                </a:cxn>
                <a:cxn ang="0">
                  <a:pos x="connsiteX2" y="connsiteY2"/>
                </a:cxn>
                <a:cxn ang="0">
                  <a:pos x="connsiteX3" y="connsiteY3"/>
                </a:cxn>
              </a:cxnLst>
              <a:rect l="l" t="t" r="r" b="b"/>
              <a:pathLst>
                <a:path w="41359" h="19088">
                  <a:moveTo>
                    <a:pt x="0" y="0"/>
                  </a:moveTo>
                  <a:cubicBezTo>
                    <a:pt x="954" y="10817"/>
                    <a:pt x="9863" y="19089"/>
                    <a:pt x="20680" y="19089"/>
                  </a:cubicBezTo>
                  <a:cubicBezTo>
                    <a:pt x="31497" y="19089"/>
                    <a:pt x="40405" y="10817"/>
                    <a:pt x="41359" y="0"/>
                  </a:cubicBezTo>
                  <a:lnTo>
                    <a:pt x="0" y="0"/>
                  </a:lnTo>
                  <a:close/>
                </a:path>
              </a:pathLst>
            </a:custGeom>
            <a:grpFill/>
            <a:ln w="3175" cap="flat">
              <a:noFill/>
              <a:prstDash val="solid"/>
              <a:miter/>
            </a:ln>
          </p:spPr>
          <p:txBody>
            <a:bodyPr rtlCol="0" anchor="ctr"/>
            <a:lstStyle/>
            <a:p>
              <a:endParaRPr lang="en-ID" sz="2000" dirty="0">
                <a:latin typeface="Times New Roman" panose="02020603050405020304" pitchFamily="18" charset="0"/>
                <a:cs typeface="Times New Roman" panose="02020603050405020304" pitchFamily="18" charset="0"/>
              </a:endParaRPr>
            </a:p>
          </p:txBody>
        </p:sp>
        <p:sp>
          <p:nvSpPr>
            <p:cNvPr id="50" name="Freeform: Shape 49">
              <a:extLst>
                <a:ext uri="{FF2B5EF4-FFF2-40B4-BE49-F238E27FC236}">
                  <a16:creationId xmlns:a16="http://schemas.microsoft.com/office/drawing/2014/main" id="{7942E9CF-77C0-42C0-AC92-83480641B43C}"/>
                </a:ext>
              </a:extLst>
            </p:cNvPr>
            <p:cNvSpPr/>
            <p:nvPr/>
          </p:nvSpPr>
          <p:spPr>
            <a:xfrm>
              <a:off x="7437517" y="1734968"/>
              <a:ext cx="165437" cy="171800"/>
            </a:xfrm>
            <a:custGeom>
              <a:avLst/>
              <a:gdLst>
                <a:gd name="connsiteX0" fmla="*/ 82719 w 165437"/>
                <a:gd name="connsiteY0" fmla="*/ 0 h 171800"/>
                <a:gd name="connsiteX1" fmla="*/ 82719 w 165437"/>
                <a:gd name="connsiteY1" fmla="*/ 0 h 171800"/>
                <a:gd name="connsiteX2" fmla="*/ 82719 w 165437"/>
                <a:gd name="connsiteY2" fmla="*/ 0 h 171800"/>
                <a:gd name="connsiteX3" fmla="*/ 0 w 165437"/>
                <a:gd name="connsiteY3" fmla="*/ 81764 h 171800"/>
                <a:gd name="connsiteX4" fmla="*/ 0 w 165437"/>
                <a:gd name="connsiteY4" fmla="*/ 84628 h 171800"/>
                <a:gd name="connsiteX5" fmla="*/ 5727 w 165437"/>
                <a:gd name="connsiteY5" fmla="*/ 113261 h 171800"/>
                <a:gd name="connsiteX6" fmla="*/ 20043 w 165437"/>
                <a:gd name="connsiteY6" fmla="*/ 136804 h 171800"/>
                <a:gd name="connsiteX7" fmla="*/ 39450 w 165437"/>
                <a:gd name="connsiteY7" fmla="*/ 168301 h 171800"/>
                <a:gd name="connsiteX8" fmla="*/ 45177 w 165437"/>
                <a:gd name="connsiteY8" fmla="*/ 171800 h 171800"/>
                <a:gd name="connsiteX9" fmla="*/ 120260 w 165437"/>
                <a:gd name="connsiteY9" fmla="*/ 171800 h 171800"/>
                <a:gd name="connsiteX10" fmla="*/ 125987 w 165437"/>
                <a:gd name="connsiteY10" fmla="*/ 168301 h 171800"/>
                <a:gd name="connsiteX11" fmla="*/ 145394 w 165437"/>
                <a:gd name="connsiteY11" fmla="*/ 136804 h 171800"/>
                <a:gd name="connsiteX12" fmla="*/ 159711 w 165437"/>
                <a:gd name="connsiteY12" fmla="*/ 113261 h 171800"/>
                <a:gd name="connsiteX13" fmla="*/ 165437 w 165437"/>
                <a:gd name="connsiteY13" fmla="*/ 84628 h 171800"/>
                <a:gd name="connsiteX14" fmla="*/ 165437 w 165437"/>
                <a:gd name="connsiteY14" fmla="*/ 81764 h 171800"/>
                <a:gd name="connsiteX15" fmla="*/ 82719 w 165437"/>
                <a:gd name="connsiteY15" fmla="*/ 0 h 171800"/>
                <a:gd name="connsiteX16" fmla="*/ 146349 w 165437"/>
                <a:gd name="connsiteY16" fmla="*/ 84309 h 171800"/>
                <a:gd name="connsiteX17" fmla="*/ 141894 w 165437"/>
                <a:gd name="connsiteY17" fmla="*/ 106580 h 171800"/>
                <a:gd name="connsiteX18" fmla="*/ 131077 w 165437"/>
                <a:gd name="connsiteY18" fmla="*/ 124078 h 171800"/>
                <a:gd name="connsiteX19" fmla="*/ 112625 w 165437"/>
                <a:gd name="connsiteY19" fmla="*/ 152712 h 171800"/>
                <a:gd name="connsiteX20" fmla="*/ 82719 w 165437"/>
                <a:gd name="connsiteY20" fmla="*/ 152712 h 171800"/>
                <a:gd name="connsiteX21" fmla="*/ 53131 w 165437"/>
                <a:gd name="connsiteY21" fmla="*/ 152712 h 171800"/>
                <a:gd name="connsiteX22" fmla="*/ 34678 w 165437"/>
                <a:gd name="connsiteY22" fmla="*/ 124078 h 171800"/>
                <a:gd name="connsiteX23" fmla="*/ 23861 w 165437"/>
                <a:gd name="connsiteY23" fmla="*/ 106580 h 171800"/>
                <a:gd name="connsiteX24" fmla="*/ 19407 w 165437"/>
                <a:gd name="connsiteY24" fmla="*/ 84309 h 171800"/>
                <a:gd name="connsiteX25" fmla="*/ 19407 w 165437"/>
                <a:gd name="connsiteY25" fmla="*/ 81764 h 171800"/>
                <a:gd name="connsiteX26" fmla="*/ 83037 w 165437"/>
                <a:gd name="connsiteY26" fmla="*/ 18771 h 171800"/>
                <a:gd name="connsiteX27" fmla="*/ 83037 w 165437"/>
                <a:gd name="connsiteY27" fmla="*/ 18771 h 171800"/>
                <a:gd name="connsiteX28" fmla="*/ 83037 w 165437"/>
                <a:gd name="connsiteY28" fmla="*/ 18771 h 171800"/>
                <a:gd name="connsiteX29" fmla="*/ 83037 w 165437"/>
                <a:gd name="connsiteY29" fmla="*/ 18771 h 171800"/>
                <a:gd name="connsiteX30" fmla="*/ 83037 w 165437"/>
                <a:gd name="connsiteY30" fmla="*/ 18771 h 171800"/>
                <a:gd name="connsiteX31" fmla="*/ 83037 w 165437"/>
                <a:gd name="connsiteY31" fmla="*/ 18771 h 171800"/>
                <a:gd name="connsiteX32" fmla="*/ 83037 w 165437"/>
                <a:gd name="connsiteY32" fmla="*/ 18771 h 171800"/>
                <a:gd name="connsiteX33" fmla="*/ 146667 w 165437"/>
                <a:gd name="connsiteY33" fmla="*/ 81764 h 171800"/>
                <a:gd name="connsiteX34" fmla="*/ 146667 w 165437"/>
                <a:gd name="connsiteY34" fmla="*/ 84309 h 171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65437" h="171800">
                  <a:moveTo>
                    <a:pt x="82719" y="0"/>
                  </a:moveTo>
                  <a:cubicBezTo>
                    <a:pt x="82719" y="0"/>
                    <a:pt x="82719" y="0"/>
                    <a:pt x="82719" y="0"/>
                  </a:cubicBezTo>
                  <a:cubicBezTo>
                    <a:pt x="82719" y="0"/>
                    <a:pt x="82719" y="0"/>
                    <a:pt x="82719" y="0"/>
                  </a:cubicBezTo>
                  <a:cubicBezTo>
                    <a:pt x="37542" y="318"/>
                    <a:pt x="954" y="36587"/>
                    <a:pt x="0" y="81764"/>
                  </a:cubicBezTo>
                  <a:lnTo>
                    <a:pt x="0" y="84628"/>
                  </a:lnTo>
                  <a:cubicBezTo>
                    <a:pt x="318" y="94490"/>
                    <a:pt x="2227" y="104035"/>
                    <a:pt x="5727" y="113261"/>
                  </a:cubicBezTo>
                  <a:cubicBezTo>
                    <a:pt x="9226" y="121851"/>
                    <a:pt x="13999" y="129805"/>
                    <a:pt x="20043" y="136804"/>
                  </a:cubicBezTo>
                  <a:cubicBezTo>
                    <a:pt x="27679" y="145076"/>
                    <a:pt x="35951" y="161302"/>
                    <a:pt x="39450" y="168301"/>
                  </a:cubicBezTo>
                  <a:cubicBezTo>
                    <a:pt x="40405" y="170528"/>
                    <a:pt x="42632" y="171800"/>
                    <a:pt x="45177" y="171800"/>
                  </a:cubicBezTo>
                  <a:lnTo>
                    <a:pt x="120260" y="171800"/>
                  </a:lnTo>
                  <a:cubicBezTo>
                    <a:pt x="122805" y="171800"/>
                    <a:pt x="125033" y="170528"/>
                    <a:pt x="125987" y="168301"/>
                  </a:cubicBezTo>
                  <a:cubicBezTo>
                    <a:pt x="129487" y="161302"/>
                    <a:pt x="137759" y="145076"/>
                    <a:pt x="145394" y="136804"/>
                  </a:cubicBezTo>
                  <a:cubicBezTo>
                    <a:pt x="151439" y="129805"/>
                    <a:pt x="156529" y="121851"/>
                    <a:pt x="159711" y="113261"/>
                  </a:cubicBezTo>
                  <a:cubicBezTo>
                    <a:pt x="163210" y="104035"/>
                    <a:pt x="165119" y="94490"/>
                    <a:pt x="165437" y="84628"/>
                  </a:cubicBezTo>
                  <a:lnTo>
                    <a:pt x="165437" y="81764"/>
                  </a:lnTo>
                  <a:cubicBezTo>
                    <a:pt x="164483" y="36587"/>
                    <a:pt x="127896" y="318"/>
                    <a:pt x="82719" y="0"/>
                  </a:cubicBezTo>
                  <a:close/>
                  <a:moveTo>
                    <a:pt x="146349" y="84309"/>
                  </a:moveTo>
                  <a:cubicBezTo>
                    <a:pt x="146030" y="91945"/>
                    <a:pt x="144440" y="99581"/>
                    <a:pt x="141894" y="106580"/>
                  </a:cubicBezTo>
                  <a:cubicBezTo>
                    <a:pt x="139349" y="112943"/>
                    <a:pt x="135850" y="118988"/>
                    <a:pt x="131077" y="124078"/>
                  </a:cubicBezTo>
                  <a:cubicBezTo>
                    <a:pt x="123760" y="132986"/>
                    <a:pt x="117397" y="142531"/>
                    <a:pt x="112625" y="152712"/>
                  </a:cubicBezTo>
                  <a:lnTo>
                    <a:pt x="82719" y="152712"/>
                  </a:lnTo>
                  <a:lnTo>
                    <a:pt x="53131" y="152712"/>
                  </a:lnTo>
                  <a:cubicBezTo>
                    <a:pt x="48040" y="142531"/>
                    <a:pt x="41678" y="132986"/>
                    <a:pt x="34678" y="124078"/>
                  </a:cubicBezTo>
                  <a:cubicBezTo>
                    <a:pt x="30224" y="118988"/>
                    <a:pt x="26406" y="112943"/>
                    <a:pt x="23861" y="106580"/>
                  </a:cubicBezTo>
                  <a:cubicBezTo>
                    <a:pt x="20998" y="99581"/>
                    <a:pt x="19725" y="91945"/>
                    <a:pt x="19407" y="84309"/>
                  </a:cubicBezTo>
                  <a:lnTo>
                    <a:pt x="19407" y="81764"/>
                  </a:lnTo>
                  <a:cubicBezTo>
                    <a:pt x="20043" y="47086"/>
                    <a:pt x="48359" y="19089"/>
                    <a:pt x="83037" y="18771"/>
                  </a:cubicBezTo>
                  <a:lnTo>
                    <a:pt x="83037" y="18771"/>
                  </a:lnTo>
                  <a:lnTo>
                    <a:pt x="83037" y="18771"/>
                  </a:lnTo>
                  <a:cubicBezTo>
                    <a:pt x="83037" y="18771"/>
                    <a:pt x="83037" y="18771"/>
                    <a:pt x="83037" y="18771"/>
                  </a:cubicBezTo>
                  <a:cubicBezTo>
                    <a:pt x="83037" y="18771"/>
                    <a:pt x="83037" y="18771"/>
                    <a:pt x="83037" y="18771"/>
                  </a:cubicBezTo>
                  <a:lnTo>
                    <a:pt x="83037" y="18771"/>
                  </a:lnTo>
                  <a:lnTo>
                    <a:pt x="83037" y="18771"/>
                  </a:lnTo>
                  <a:cubicBezTo>
                    <a:pt x="117715" y="19089"/>
                    <a:pt x="146030" y="46768"/>
                    <a:pt x="146667" y="81764"/>
                  </a:cubicBezTo>
                  <a:lnTo>
                    <a:pt x="146667" y="84309"/>
                  </a:lnTo>
                  <a:close/>
                </a:path>
              </a:pathLst>
            </a:custGeom>
            <a:grpFill/>
            <a:ln w="3175" cap="flat">
              <a:noFill/>
              <a:prstDash val="solid"/>
              <a:miter/>
            </a:ln>
          </p:spPr>
          <p:txBody>
            <a:bodyPr rtlCol="0" anchor="ctr"/>
            <a:lstStyle/>
            <a:p>
              <a:endParaRPr lang="en-ID" sz="2000" dirty="0">
                <a:latin typeface="Times New Roman" panose="02020603050405020304" pitchFamily="18" charset="0"/>
                <a:cs typeface="Times New Roman" panose="02020603050405020304" pitchFamily="18" charset="0"/>
              </a:endParaRPr>
            </a:p>
          </p:txBody>
        </p:sp>
      </p:grpSp>
      <p:sp>
        <p:nvSpPr>
          <p:cNvPr id="51" name="Graphic 153" descr="Magnifying glass">
            <a:extLst>
              <a:ext uri="{FF2B5EF4-FFF2-40B4-BE49-F238E27FC236}">
                <a16:creationId xmlns:a16="http://schemas.microsoft.com/office/drawing/2014/main" id="{8CBB4A00-DE58-4683-96F8-E4E6E7BBE549}"/>
              </a:ext>
            </a:extLst>
          </p:cNvPr>
          <p:cNvSpPr/>
          <p:nvPr/>
        </p:nvSpPr>
        <p:spPr>
          <a:xfrm>
            <a:off x="3488523" y="3679697"/>
            <a:ext cx="248156" cy="248156"/>
          </a:xfrm>
          <a:custGeom>
            <a:avLst/>
            <a:gdLst>
              <a:gd name="connsiteX0" fmla="*/ 244657 w 248156"/>
              <a:gd name="connsiteY0" fmla="*/ 213160 h 248156"/>
              <a:gd name="connsiteX1" fmla="*/ 204888 w 248156"/>
              <a:gd name="connsiteY1" fmla="*/ 173391 h 248156"/>
              <a:gd name="connsiteX2" fmla="*/ 185163 w 248156"/>
              <a:gd name="connsiteY2" fmla="*/ 167346 h 248156"/>
              <a:gd name="connsiteX3" fmla="*/ 171164 w 248156"/>
              <a:gd name="connsiteY3" fmla="*/ 153348 h 248156"/>
              <a:gd name="connsiteX4" fmla="*/ 190889 w 248156"/>
              <a:gd name="connsiteY4" fmla="*/ 95445 h 248156"/>
              <a:gd name="connsiteX5" fmla="*/ 95445 w 248156"/>
              <a:gd name="connsiteY5" fmla="*/ 0 h 248156"/>
              <a:gd name="connsiteX6" fmla="*/ 0 w 248156"/>
              <a:gd name="connsiteY6" fmla="*/ 95445 h 248156"/>
              <a:gd name="connsiteX7" fmla="*/ 95445 w 248156"/>
              <a:gd name="connsiteY7" fmla="*/ 190889 h 248156"/>
              <a:gd name="connsiteX8" fmla="*/ 153348 w 248156"/>
              <a:gd name="connsiteY8" fmla="*/ 171164 h 248156"/>
              <a:gd name="connsiteX9" fmla="*/ 167346 w 248156"/>
              <a:gd name="connsiteY9" fmla="*/ 185163 h 248156"/>
              <a:gd name="connsiteX10" fmla="*/ 173391 w 248156"/>
              <a:gd name="connsiteY10" fmla="*/ 204888 h 248156"/>
              <a:gd name="connsiteX11" fmla="*/ 213160 w 248156"/>
              <a:gd name="connsiteY11" fmla="*/ 244657 h 248156"/>
              <a:gd name="connsiteX12" fmla="*/ 229067 w 248156"/>
              <a:gd name="connsiteY12" fmla="*/ 251338 h 248156"/>
              <a:gd name="connsiteX13" fmla="*/ 244975 w 248156"/>
              <a:gd name="connsiteY13" fmla="*/ 244657 h 248156"/>
              <a:gd name="connsiteX14" fmla="*/ 244657 w 248156"/>
              <a:gd name="connsiteY14" fmla="*/ 213160 h 248156"/>
              <a:gd name="connsiteX15" fmla="*/ 95127 w 248156"/>
              <a:gd name="connsiteY15" fmla="*/ 171482 h 248156"/>
              <a:gd name="connsiteX16" fmla="*/ 18771 w 248156"/>
              <a:gd name="connsiteY16" fmla="*/ 95127 h 248156"/>
              <a:gd name="connsiteX17" fmla="*/ 95127 w 248156"/>
              <a:gd name="connsiteY17" fmla="*/ 18771 h 248156"/>
              <a:gd name="connsiteX18" fmla="*/ 171482 w 248156"/>
              <a:gd name="connsiteY18" fmla="*/ 95127 h 248156"/>
              <a:gd name="connsiteX19" fmla="*/ 95127 w 248156"/>
              <a:gd name="connsiteY19" fmla="*/ 171482 h 248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48156" h="248156">
                <a:moveTo>
                  <a:pt x="244657" y="213160"/>
                </a:moveTo>
                <a:lnTo>
                  <a:pt x="204888" y="173391"/>
                </a:lnTo>
                <a:cubicBezTo>
                  <a:pt x="199479" y="167983"/>
                  <a:pt x="192162" y="166074"/>
                  <a:pt x="185163" y="167346"/>
                </a:cubicBezTo>
                <a:lnTo>
                  <a:pt x="171164" y="153348"/>
                </a:lnTo>
                <a:cubicBezTo>
                  <a:pt x="183572" y="137440"/>
                  <a:pt x="190889" y="117079"/>
                  <a:pt x="190889" y="95445"/>
                </a:cubicBezTo>
                <a:cubicBezTo>
                  <a:pt x="190889" y="42950"/>
                  <a:pt x="147939" y="0"/>
                  <a:pt x="95445" y="0"/>
                </a:cubicBezTo>
                <a:cubicBezTo>
                  <a:pt x="42950" y="0"/>
                  <a:pt x="0" y="42950"/>
                  <a:pt x="0" y="95445"/>
                </a:cubicBezTo>
                <a:cubicBezTo>
                  <a:pt x="0" y="147939"/>
                  <a:pt x="42950" y="190889"/>
                  <a:pt x="95445" y="190889"/>
                </a:cubicBezTo>
                <a:cubicBezTo>
                  <a:pt x="117079" y="190889"/>
                  <a:pt x="137122" y="183572"/>
                  <a:pt x="153348" y="171164"/>
                </a:cubicBezTo>
                <a:lnTo>
                  <a:pt x="167346" y="185163"/>
                </a:lnTo>
                <a:cubicBezTo>
                  <a:pt x="166074" y="192162"/>
                  <a:pt x="167983" y="199479"/>
                  <a:pt x="173391" y="204888"/>
                </a:cubicBezTo>
                <a:lnTo>
                  <a:pt x="213160" y="244657"/>
                </a:lnTo>
                <a:cubicBezTo>
                  <a:pt x="217614" y="249111"/>
                  <a:pt x="223341" y="251338"/>
                  <a:pt x="229067" y="251338"/>
                </a:cubicBezTo>
                <a:cubicBezTo>
                  <a:pt x="234794" y="251338"/>
                  <a:pt x="240521" y="249111"/>
                  <a:pt x="244975" y="244657"/>
                </a:cubicBezTo>
                <a:cubicBezTo>
                  <a:pt x="253247" y="235748"/>
                  <a:pt x="253247" y="221750"/>
                  <a:pt x="244657" y="213160"/>
                </a:cubicBezTo>
                <a:close/>
                <a:moveTo>
                  <a:pt x="95127" y="171482"/>
                </a:moveTo>
                <a:cubicBezTo>
                  <a:pt x="53131" y="171482"/>
                  <a:pt x="18771" y="137122"/>
                  <a:pt x="18771" y="95127"/>
                </a:cubicBezTo>
                <a:cubicBezTo>
                  <a:pt x="18771" y="53131"/>
                  <a:pt x="53131" y="18771"/>
                  <a:pt x="95127" y="18771"/>
                </a:cubicBezTo>
                <a:cubicBezTo>
                  <a:pt x="137122" y="18771"/>
                  <a:pt x="171482" y="53131"/>
                  <a:pt x="171482" y="95127"/>
                </a:cubicBezTo>
                <a:cubicBezTo>
                  <a:pt x="171482" y="137122"/>
                  <a:pt x="137122" y="171482"/>
                  <a:pt x="95127" y="171482"/>
                </a:cubicBezTo>
                <a:close/>
              </a:path>
            </a:pathLst>
          </a:custGeom>
          <a:solidFill>
            <a:schemeClr val="bg1"/>
          </a:solidFill>
          <a:ln w="3175" cap="flat">
            <a:noFill/>
            <a:prstDash val="solid"/>
            <a:miter/>
          </a:ln>
        </p:spPr>
        <p:txBody>
          <a:bodyPr rtlCol="0" anchor="ctr"/>
          <a:lstStyle/>
          <a:p>
            <a:endParaRPr lang="en-ID" sz="2000" dirty="0">
              <a:latin typeface="Times New Roman" panose="02020603050405020304" pitchFamily="18" charset="0"/>
              <a:cs typeface="Times New Roman" panose="02020603050405020304" pitchFamily="18" charset="0"/>
            </a:endParaRPr>
          </a:p>
        </p:txBody>
      </p:sp>
      <p:grpSp>
        <p:nvGrpSpPr>
          <p:cNvPr id="52" name="Graphic 705" descr="Chat">
            <a:extLst>
              <a:ext uri="{FF2B5EF4-FFF2-40B4-BE49-F238E27FC236}">
                <a16:creationId xmlns:a16="http://schemas.microsoft.com/office/drawing/2014/main" id="{89ED1343-D295-4BC2-AA35-A8726721D702}"/>
              </a:ext>
            </a:extLst>
          </p:cNvPr>
          <p:cNvGrpSpPr/>
          <p:nvPr/>
        </p:nvGrpSpPr>
        <p:grpSpPr>
          <a:xfrm>
            <a:off x="7961637" y="2165476"/>
            <a:ext cx="208661" cy="146062"/>
            <a:chOff x="1197311" y="6262018"/>
            <a:chExt cx="274091" cy="191863"/>
          </a:xfrm>
          <a:solidFill>
            <a:schemeClr val="bg1"/>
          </a:solidFill>
        </p:grpSpPr>
        <p:sp>
          <p:nvSpPr>
            <p:cNvPr id="53" name="Freeform: Shape 52">
              <a:extLst>
                <a:ext uri="{FF2B5EF4-FFF2-40B4-BE49-F238E27FC236}">
                  <a16:creationId xmlns:a16="http://schemas.microsoft.com/office/drawing/2014/main" id="{C34DA248-D58F-4C4C-9568-5E9831992A2B}"/>
                </a:ext>
              </a:extLst>
            </p:cNvPr>
            <p:cNvSpPr/>
            <p:nvPr/>
          </p:nvSpPr>
          <p:spPr>
            <a:xfrm>
              <a:off x="1197311" y="6262018"/>
              <a:ext cx="171307" cy="154176"/>
            </a:xfrm>
            <a:custGeom>
              <a:avLst/>
              <a:gdLst>
                <a:gd name="connsiteX0" fmla="*/ 116489 w 171306"/>
                <a:gd name="connsiteY0" fmla="*/ 23983 h 154176"/>
                <a:gd name="connsiteX1" fmla="*/ 171307 w 171306"/>
                <a:gd name="connsiteY1" fmla="*/ 23983 h 154176"/>
                <a:gd name="connsiteX2" fmla="*/ 171307 w 171306"/>
                <a:gd name="connsiteY2" fmla="*/ 13705 h 154176"/>
                <a:gd name="connsiteX3" fmla="*/ 157602 w 171306"/>
                <a:gd name="connsiteY3" fmla="*/ 0 h 154176"/>
                <a:gd name="connsiteX4" fmla="*/ 13705 w 171306"/>
                <a:gd name="connsiteY4" fmla="*/ 0 h 154176"/>
                <a:gd name="connsiteX5" fmla="*/ 0 w 171306"/>
                <a:gd name="connsiteY5" fmla="*/ 13705 h 154176"/>
                <a:gd name="connsiteX6" fmla="*/ 0 w 171306"/>
                <a:gd name="connsiteY6" fmla="*/ 106210 h 154176"/>
                <a:gd name="connsiteX7" fmla="*/ 13705 w 171306"/>
                <a:gd name="connsiteY7" fmla="*/ 119915 h 154176"/>
                <a:gd name="connsiteX8" fmla="*/ 34261 w 171306"/>
                <a:gd name="connsiteY8" fmla="*/ 119915 h 154176"/>
                <a:gd name="connsiteX9" fmla="*/ 34261 w 171306"/>
                <a:gd name="connsiteY9" fmla="*/ 154176 h 154176"/>
                <a:gd name="connsiteX10" fmla="*/ 68523 w 171306"/>
                <a:gd name="connsiteY10" fmla="*/ 119915 h 154176"/>
                <a:gd name="connsiteX11" fmla="*/ 89080 w 171306"/>
                <a:gd name="connsiteY11" fmla="*/ 119915 h 154176"/>
                <a:gd name="connsiteX12" fmla="*/ 89080 w 171306"/>
                <a:gd name="connsiteY12" fmla="*/ 51392 h 154176"/>
                <a:gd name="connsiteX13" fmla="*/ 116489 w 171306"/>
                <a:gd name="connsiteY13" fmla="*/ 23983 h 154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1306" h="154176">
                  <a:moveTo>
                    <a:pt x="116489" y="23983"/>
                  </a:moveTo>
                  <a:lnTo>
                    <a:pt x="171307" y="23983"/>
                  </a:lnTo>
                  <a:lnTo>
                    <a:pt x="171307" y="13705"/>
                  </a:lnTo>
                  <a:cubicBezTo>
                    <a:pt x="171307" y="6167"/>
                    <a:pt x="165140" y="0"/>
                    <a:pt x="157602" y="0"/>
                  </a:cubicBezTo>
                  <a:lnTo>
                    <a:pt x="13705" y="0"/>
                  </a:lnTo>
                  <a:cubicBezTo>
                    <a:pt x="6167" y="0"/>
                    <a:pt x="0" y="6167"/>
                    <a:pt x="0" y="13705"/>
                  </a:cubicBezTo>
                  <a:lnTo>
                    <a:pt x="0" y="106210"/>
                  </a:lnTo>
                  <a:cubicBezTo>
                    <a:pt x="0" y="113748"/>
                    <a:pt x="6167" y="119915"/>
                    <a:pt x="13705" y="119915"/>
                  </a:cubicBezTo>
                  <a:lnTo>
                    <a:pt x="34261" y="119915"/>
                  </a:lnTo>
                  <a:lnTo>
                    <a:pt x="34261" y="154176"/>
                  </a:lnTo>
                  <a:lnTo>
                    <a:pt x="68523" y="119915"/>
                  </a:lnTo>
                  <a:lnTo>
                    <a:pt x="89080" y="119915"/>
                  </a:lnTo>
                  <a:lnTo>
                    <a:pt x="89080" y="51392"/>
                  </a:lnTo>
                  <a:cubicBezTo>
                    <a:pt x="89080" y="36317"/>
                    <a:pt x="101414" y="23983"/>
                    <a:pt x="116489" y="23983"/>
                  </a:cubicBezTo>
                  <a:close/>
                </a:path>
              </a:pathLst>
            </a:custGeom>
            <a:grpFill/>
            <a:ln w="3373" cap="flat">
              <a:noFill/>
              <a:prstDash val="solid"/>
              <a:miter/>
            </a:ln>
          </p:spPr>
          <p:txBody>
            <a:bodyPr rtlCol="0" anchor="ctr"/>
            <a:lstStyle/>
            <a:p>
              <a:endParaRPr lang="en-ID" sz="2000" dirty="0">
                <a:latin typeface="Times New Roman" panose="02020603050405020304" pitchFamily="18" charset="0"/>
                <a:cs typeface="Times New Roman" panose="02020603050405020304" pitchFamily="18" charset="0"/>
              </a:endParaRPr>
            </a:p>
          </p:txBody>
        </p:sp>
        <p:sp>
          <p:nvSpPr>
            <p:cNvPr id="54" name="Freeform: Shape 53">
              <a:extLst>
                <a:ext uri="{FF2B5EF4-FFF2-40B4-BE49-F238E27FC236}">
                  <a16:creationId xmlns:a16="http://schemas.microsoft.com/office/drawing/2014/main" id="{4FF1D3C3-B0EF-4CED-B43C-6D8DA1BF2741}"/>
                </a:ext>
              </a:extLst>
            </p:cNvPr>
            <p:cNvSpPr/>
            <p:nvPr/>
          </p:nvSpPr>
          <p:spPr>
            <a:xfrm>
              <a:off x="1300095" y="6299705"/>
              <a:ext cx="171307" cy="154176"/>
            </a:xfrm>
            <a:custGeom>
              <a:avLst/>
              <a:gdLst>
                <a:gd name="connsiteX0" fmla="*/ 157602 w 171306"/>
                <a:gd name="connsiteY0" fmla="*/ 0 h 154176"/>
                <a:gd name="connsiteX1" fmla="*/ 13705 w 171306"/>
                <a:gd name="connsiteY1" fmla="*/ 0 h 154176"/>
                <a:gd name="connsiteX2" fmla="*/ 0 w 171306"/>
                <a:gd name="connsiteY2" fmla="*/ 13705 h 154176"/>
                <a:gd name="connsiteX3" fmla="*/ 0 w 171306"/>
                <a:gd name="connsiteY3" fmla="*/ 106210 h 154176"/>
                <a:gd name="connsiteX4" fmla="*/ 13705 w 171306"/>
                <a:gd name="connsiteY4" fmla="*/ 119915 h 154176"/>
                <a:gd name="connsiteX5" fmla="*/ 102784 w 171306"/>
                <a:gd name="connsiteY5" fmla="*/ 119915 h 154176"/>
                <a:gd name="connsiteX6" fmla="*/ 137045 w 171306"/>
                <a:gd name="connsiteY6" fmla="*/ 154176 h 154176"/>
                <a:gd name="connsiteX7" fmla="*/ 137045 w 171306"/>
                <a:gd name="connsiteY7" fmla="*/ 119915 h 154176"/>
                <a:gd name="connsiteX8" fmla="*/ 157602 w 171306"/>
                <a:gd name="connsiteY8" fmla="*/ 119915 h 154176"/>
                <a:gd name="connsiteX9" fmla="*/ 171307 w 171306"/>
                <a:gd name="connsiteY9" fmla="*/ 106210 h 154176"/>
                <a:gd name="connsiteX10" fmla="*/ 171307 w 171306"/>
                <a:gd name="connsiteY10" fmla="*/ 13705 h 154176"/>
                <a:gd name="connsiteX11" fmla="*/ 157602 w 171306"/>
                <a:gd name="connsiteY11" fmla="*/ 0 h 154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1306" h="154176">
                  <a:moveTo>
                    <a:pt x="157602" y="0"/>
                  </a:moveTo>
                  <a:lnTo>
                    <a:pt x="13705" y="0"/>
                  </a:lnTo>
                  <a:cubicBezTo>
                    <a:pt x="6167" y="0"/>
                    <a:pt x="0" y="6167"/>
                    <a:pt x="0" y="13705"/>
                  </a:cubicBezTo>
                  <a:lnTo>
                    <a:pt x="0" y="106210"/>
                  </a:lnTo>
                  <a:cubicBezTo>
                    <a:pt x="0" y="113748"/>
                    <a:pt x="6167" y="119915"/>
                    <a:pt x="13705" y="119915"/>
                  </a:cubicBezTo>
                  <a:lnTo>
                    <a:pt x="102784" y="119915"/>
                  </a:lnTo>
                  <a:lnTo>
                    <a:pt x="137045" y="154176"/>
                  </a:lnTo>
                  <a:lnTo>
                    <a:pt x="137045" y="119915"/>
                  </a:lnTo>
                  <a:lnTo>
                    <a:pt x="157602" y="119915"/>
                  </a:lnTo>
                  <a:cubicBezTo>
                    <a:pt x="165140" y="119915"/>
                    <a:pt x="171307" y="113748"/>
                    <a:pt x="171307" y="106210"/>
                  </a:cubicBezTo>
                  <a:lnTo>
                    <a:pt x="171307" y="13705"/>
                  </a:lnTo>
                  <a:cubicBezTo>
                    <a:pt x="171307" y="6167"/>
                    <a:pt x="165140" y="0"/>
                    <a:pt x="157602" y="0"/>
                  </a:cubicBezTo>
                  <a:close/>
                </a:path>
              </a:pathLst>
            </a:custGeom>
            <a:grpFill/>
            <a:ln w="3373" cap="flat">
              <a:noFill/>
              <a:prstDash val="solid"/>
              <a:miter/>
            </a:ln>
          </p:spPr>
          <p:txBody>
            <a:bodyPr rtlCol="0" anchor="ctr"/>
            <a:lstStyle/>
            <a:p>
              <a:endParaRPr lang="en-ID" sz="2000" dirty="0">
                <a:latin typeface="Times New Roman" panose="02020603050405020304" pitchFamily="18" charset="0"/>
                <a:cs typeface="Times New Roman" panose="02020603050405020304" pitchFamily="18" charset="0"/>
              </a:endParaRPr>
            </a:p>
          </p:txBody>
        </p:sp>
      </p:grpSp>
      <p:sp>
        <p:nvSpPr>
          <p:cNvPr id="55" name="Graphic 711" descr="Envelope">
            <a:extLst>
              <a:ext uri="{FF2B5EF4-FFF2-40B4-BE49-F238E27FC236}">
                <a16:creationId xmlns:a16="http://schemas.microsoft.com/office/drawing/2014/main" id="{E7A4DC73-6447-473A-8FB9-43B2A8805995}"/>
              </a:ext>
            </a:extLst>
          </p:cNvPr>
          <p:cNvSpPr/>
          <p:nvPr/>
        </p:nvSpPr>
        <p:spPr>
          <a:xfrm>
            <a:off x="8489371" y="3687789"/>
            <a:ext cx="208661" cy="146063"/>
          </a:xfrm>
          <a:custGeom>
            <a:avLst/>
            <a:gdLst>
              <a:gd name="connsiteX0" fmla="*/ 0 w 274090"/>
              <a:gd name="connsiteY0" fmla="*/ 0 h 191863"/>
              <a:gd name="connsiteX1" fmla="*/ 0 w 274090"/>
              <a:gd name="connsiteY1" fmla="*/ 191864 h 191863"/>
              <a:gd name="connsiteX2" fmla="*/ 274091 w 274090"/>
              <a:gd name="connsiteY2" fmla="*/ 191864 h 191863"/>
              <a:gd name="connsiteX3" fmla="*/ 274091 w 274090"/>
              <a:gd name="connsiteY3" fmla="*/ 0 h 191863"/>
              <a:gd name="connsiteX4" fmla="*/ 0 w 274090"/>
              <a:gd name="connsiteY4" fmla="*/ 0 h 191863"/>
              <a:gd name="connsiteX5" fmla="*/ 141842 w 274090"/>
              <a:gd name="connsiteY5" fmla="*/ 119572 h 191863"/>
              <a:gd name="connsiteX6" fmla="*/ 132249 w 274090"/>
              <a:gd name="connsiteY6" fmla="*/ 119572 h 191863"/>
              <a:gd name="connsiteX7" fmla="*/ 30835 w 274090"/>
              <a:gd name="connsiteY7" fmla="*/ 20557 h 191863"/>
              <a:gd name="connsiteX8" fmla="*/ 243598 w 274090"/>
              <a:gd name="connsiteY8" fmla="*/ 20557 h 191863"/>
              <a:gd name="connsiteX9" fmla="*/ 141842 w 274090"/>
              <a:gd name="connsiteY9" fmla="*/ 119572 h 191863"/>
              <a:gd name="connsiteX10" fmla="*/ 87366 w 274090"/>
              <a:gd name="connsiteY10" fmla="*/ 94904 h 191863"/>
              <a:gd name="connsiteX11" fmla="*/ 20557 w 274090"/>
              <a:gd name="connsiteY11" fmla="*/ 162056 h 191863"/>
              <a:gd name="connsiteX12" fmla="*/ 20557 w 274090"/>
              <a:gd name="connsiteY12" fmla="*/ 29465 h 191863"/>
              <a:gd name="connsiteX13" fmla="*/ 87366 w 274090"/>
              <a:gd name="connsiteY13" fmla="*/ 94904 h 191863"/>
              <a:gd name="connsiteX14" fmla="*/ 97302 w 274090"/>
              <a:gd name="connsiteY14" fmla="*/ 104497 h 191863"/>
              <a:gd name="connsiteX15" fmla="*/ 122998 w 274090"/>
              <a:gd name="connsiteY15" fmla="*/ 129508 h 191863"/>
              <a:gd name="connsiteX16" fmla="*/ 137388 w 274090"/>
              <a:gd name="connsiteY16" fmla="*/ 135332 h 191863"/>
              <a:gd name="connsiteX17" fmla="*/ 151778 w 274090"/>
              <a:gd name="connsiteY17" fmla="*/ 129508 h 191863"/>
              <a:gd name="connsiteX18" fmla="*/ 177474 w 274090"/>
              <a:gd name="connsiteY18" fmla="*/ 104497 h 191863"/>
              <a:gd name="connsiteX19" fmla="*/ 243941 w 274090"/>
              <a:gd name="connsiteY19" fmla="*/ 171307 h 191863"/>
              <a:gd name="connsiteX20" fmla="*/ 30493 w 274090"/>
              <a:gd name="connsiteY20" fmla="*/ 171307 h 191863"/>
              <a:gd name="connsiteX21" fmla="*/ 97302 w 274090"/>
              <a:gd name="connsiteY21" fmla="*/ 104497 h 191863"/>
              <a:gd name="connsiteX22" fmla="*/ 186724 w 274090"/>
              <a:gd name="connsiteY22" fmla="*/ 94904 h 191863"/>
              <a:gd name="connsiteX23" fmla="*/ 253534 w 274090"/>
              <a:gd name="connsiteY23" fmla="*/ 29807 h 191863"/>
              <a:gd name="connsiteX24" fmla="*/ 253534 w 274090"/>
              <a:gd name="connsiteY24" fmla="*/ 161714 h 191863"/>
              <a:gd name="connsiteX25" fmla="*/ 186724 w 274090"/>
              <a:gd name="connsiteY25" fmla="*/ 94904 h 191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74090" h="191863">
                <a:moveTo>
                  <a:pt x="0" y="0"/>
                </a:moveTo>
                <a:lnTo>
                  <a:pt x="0" y="191864"/>
                </a:lnTo>
                <a:lnTo>
                  <a:pt x="274091" y="191864"/>
                </a:lnTo>
                <a:lnTo>
                  <a:pt x="274091" y="0"/>
                </a:lnTo>
                <a:lnTo>
                  <a:pt x="0" y="0"/>
                </a:lnTo>
                <a:close/>
                <a:moveTo>
                  <a:pt x="141842" y="119572"/>
                </a:moveTo>
                <a:cubicBezTo>
                  <a:pt x="139101" y="122313"/>
                  <a:pt x="134990" y="122313"/>
                  <a:pt x="132249" y="119572"/>
                </a:cubicBezTo>
                <a:lnTo>
                  <a:pt x="30835" y="20557"/>
                </a:lnTo>
                <a:lnTo>
                  <a:pt x="243598" y="20557"/>
                </a:lnTo>
                <a:lnTo>
                  <a:pt x="141842" y="119572"/>
                </a:lnTo>
                <a:close/>
                <a:moveTo>
                  <a:pt x="87366" y="94904"/>
                </a:moveTo>
                <a:lnTo>
                  <a:pt x="20557" y="162056"/>
                </a:lnTo>
                <a:lnTo>
                  <a:pt x="20557" y="29465"/>
                </a:lnTo>
                <a:lnTo>
                  <a:pt x="87366" y="94904"/>
                </a:lnTo>
                <a:close/>
                <a:moveTo>
                  <a:pt x="97302" y="104497"/>
                </a:moveTo>
                <a:lnTo>
                  <a:pt x="122998" y="129508"/>
                </a:lnTo>
                <a:cubicBezTo>
                  <a:pt x="127110" y="133277"/>
                  <a:pt x="132249" y="135332"/>
                  <a:pt x="137388" y="135332"/>
                </a:cubicBezTo>
                <a:cubicBezTo>
                  <a:pt x="142527" y="135332"/>
                  <a:pt x="147666" y="133277"/>
                  <a:pt x="151778" y="129508"/>
                </a:cubicBezTo>
                <a:lnTo>
                  <a:pt x="177474" y="104497"/>
                </a:lnTo>
                <a:lnTo>
                  <a:pt x="243941" y="171307"/>
                </a:lnTo>
                <a:lnTo>
                  <a:pt x="30493" y="171307"/>
                </a:lnTo>
                <a:lnTo>
                  <a:pt x="97302" y="104497"/>
                </a:lnTo>
                <a:close/>
                <a:moveTo>
                  <a:pt x="186724" y="94904"/>
                </a:moveTo>
                <a:lnTo>
                  <a:pt x="253534" y="29807"/>
                </a:lnTo>
                <a:lnTo>
                  <a:pt x="253534" y="161714"/>
                </a:lnTo>
                <a:lnTo>
                  <a:pt x="186724" y="94904"/>
                </a:lnTo>
                <a:close/>
              </a:path>
            </a:pathLst>
          </a:custGeom>
          <a:solidFill>
            <a:schemeClr val="bg1"/>
          </a:solidFill>
          <a:ln w="3373" cap="flat">
            <a:noFill/>
            <a:prstDash val="solid"/>
            <a:miter/>
          </a:ln>
        </p:spPr>
        <p:txBody>
          <a:bodyPr rtlCol="0" anchor="ctr"/>
          <a:lstStyle/>
          <a:p>
            <a:endParaRPr lang="en-ID" sz="2000"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03B009D0-EBD3-4AAB-B251-89143E0B89C2}"/>
              </a:ext>
            </a:extLst>
          </p:cNvPr>
          <p:cNvSpPr txBox="1"/>
          <p:nvPr/>
        </p:nvSpPr>
        <p:spPr>
          <a:xfrm>
            <a:off x="8802414" y="2030034"/>
            <a:ext cx="2819400" cy="700000"/>
          </a:xfrm>
          <a:prstGeom prst="rect">
            <a:avLst/>
          </a:prstGeom>
          <a:noFill/>
        </p:spPr>
        <p:txBody>
          <a:bodyPr wrap="square" rtlCol="0" anchor="t">
            <a:spAutoFit/>
          </a:bodyPr>
          <a:lstStyle/>
          <a:p>
            <a:pPr>
              <a:lnSpc>
                <a:spcPct val="150000"/>
              </a:lnSpc>
            </a:pPr>
            <a:r>
              <a:rPr lang="en-US" sz="1400" dirty="0">
                <a:latin typeface="Times New Roman" panose="02020603050405020304" pitchFamily="18" charset="0"/>
                <a:cs typeface="Times New Roman" panose="02020603050405020304" pitchFamily="18" charset="0"/>
              </a:rPr>
              <a:t>Seen user image throw chat may be prof of payment</a:t>
            </a:r>
          </a:p>
        </p:txBody>
      </p:sp>
      <p:sp>
        <p:nvSpPr>
          <p:cNvPr id="6" name="TextBox 5">
            <a:extLst>
              <a:ext uri="{FF2B5EF4-FFF2-40B4-BE49-F238E27FC236}">
                <a16:creationId xmlns:a16="http://schemas.microsoft.com/office/drawing/2014/main" id="{8F13F8FF-09C0-4D47-85F8-82D051D23206}"/>
              </a:ext>
            </a:extLst>
          </p:cNvPr>
          <p:cNvSpPr txBox="1"/>
          <p:nvPr/>
        </p:nvSpPr>
        <p:spPr>
          <a:xfrm>
            <a:off x="8802414" y="1667002"/>
            <a:ext cx="2198962" cy="461665"/>
          </a:xfrm>
          <a:prstGeom prst="rect">
            <a:avLst/>
          </a:prstGeom>
          <a:noFill/>
        </p:spPr>
        <p:txBody>
          <a:bodyPr wrap="square" rtlCol="0">
            <a:spAutoFit/>
          </a:bodyPr>
          <a:lstStyle/>
          <a:p>
            <a:r>
              <a:rPr lang="en-US" sz="2400" b="1" dirty="0">
                <a:solidFill>
                  <a:srgbClr val="A353A2"/>
                </a:solidFill>
                <a:latin typeface="Times New Roman" panose="02020603050405020304" pitchFamily="18" charset="0"/>
                <a:cs typeface="Times New Roman" panose="02020603050405020304" pitchFamily="18" charset="0"/>
              </a:rPr>
              <a:t>Upload Image</a:t>
            </a:r>
            <a:endParaRPr lang="en-ID" sz="2400" b="1" dirty="0">
              <a:solidFill>
                <a:srgbClr val="A353A2"/>
              </a:solidFill>
              <a:latin typeface="Times New Roman" panose="02020603050405020304" pitchFamily="18" charset="0"/>
              <a:cs typeface="Times New Roman" panose="02020603050405020304" pitchFamily="18" charset="0"/>
            </a:endParaRPr>
          </a:p>
        </p:txBody>
      </p:sp>
      <p:sp>
        <p:nvSpPr>
          <p:cNvPr id="90" name="TextBox 89">
            <a:extLst>
              <a:ext uri="{FF2B5EF4-FFF2-40B4-BE49-F238E27FC236}">
                <a16:creationId xmlns:a16="http://schemas.microsoft.com/office/drawing/2014/main" id="{ABB5E34B-AD72-4CF1-B70C-630F81FCAD9F}"/>
              </a:ext>
            </a:extLst>
          </p:cNvPr>
          <p:cNvSpPr txBox="1"/>
          <p:nvPr/>
        </p:nvSpPr>
        <p:spPr>
          <a:xfrm>
            <a:off x="8802414" y="5110739"/>
            <a:ext cx="2819400" cy="376834"/>
          </a:xfrm>
          <a:prstGeom prst="rect">
            <a:avLst/>
          </a:prstGeom>
          <a:noFill/>
        </p:spPr>
        <p:txBody>
          <a:bodyPr wrap="square" rtlCol="0" anchor="t">
            <a:spAutoFit/>
          </a:bodyPr>
          <a:lstStyle/>
          <a:p>
            <a:pPr>
              <a:lnSpc>
                <a:spcPct val="150000"/>
              </a:lnSpc>
            </a:pPr>
            <a:r>
              <a:rPr lang="en-US" sz="1400" dirty="0">
                <a:latin typeface="Times New Roman" panose="02020603050405020304" pitchFamily="18" charset="0"/>
                <a:cs typeface="Times New Roman" panose="02020603050405020304" pitchFamily="18" charset="0"/>
              </a:rPr>
              <a:t>Sent messages have red border </a:t>
            </a:r>
          </a:p>
        </p:txBody>
      </p:sp>
      <p:sp>
        <p:nvSpPr>
          <p:cNvPr id="91" name="TextBox 90">
            <a:extLst>
              <a:ext uri="{FF2B5EF4-FFF2-40B4-BE49-F238E27FC236}">
                <a16:creationId xmlns:a16="http://schemas.microsoft.com/office/drawing/2014/main" id="{1A92F3F4-8917-4C0A-A75E-635FD1A7CDE1}"/>
              </a:ext>
            </a:extLst>
          </p:cNvPr>
          <p:cNvSpPr txBox="1"/>
          <p:nvPr/>
        </p:nvSpPr>
        <p:spPr>
          <a:xfrm>
            <a:off x="8802414" y="4747707"/>
            <a:ext cx="1907193" cy="461665"/>
          </a:xfrm>
          <a:prstGeom prst="rect">
            <a:avLst/>
          </a:prstGeom>
          <a:noFill/>
        </p:spPr>
        <p:txBody>
          <a:bodyPr wrap="square" rtlCol="0">
            <a:spAutoFit/>
          </a:bodyPr>
          <a:lstStyle/>
          <a:p>
            <a:r>
              <a:rPr lang="en-US" sz="2400" b="1" dirty="0">
                <a:solidFill>
                  <a:srgbClr val="A353A2"/>
                </a:solidFill>
                <a:latin typeface="Times New Roman" panose="02020603050405020304" pitchFamily="18" charset="0"/>
                <a:cs typeface="Times New Roman" panose="02020603050405020304" pitchFamily="18" charset="0"/>
              </a:rPr>
              <a:t>Sent</a:t>
            </a:r>
            <a:endParaRPr lang="en-ID" sz="2400" b="1" dirty="0">
              <a:solidFill>
                <a:srgbClr val="A353A2"/>
              </a:solidFill>
              <a:latin typeface="Times New Roman" panose="02020603050405020304" pitchFamily="18" charset="0"/>
              <a:cs typeface="Times New Roman" panose="02020603050405020304" pitchFamily="18" charset="0"/>
            </a:endParaRPr>
          </a:p>
        </p:txBody>
      </p:sp>
      <p:sp>
        <p:nvSpPr>
          <p:cNvPr id="92" name="TextBox 91">
            <a:extLst>
              <a:ext uri="{FF2B5EF4-FFF2-40B4-BE49-F238E27FC236}">
                <a16:creationId xmlns:a16="http://schemas.microsoft.com/office/drawing/2014/main" id="{02894638-BCD4-42F4-9AEC-0F7EE5617CE8}"/>
              </a:ext>
            </a:extLst>
          </p:cNvPr>
          <p:cNvSpPr txBox="1"/>
          <p:nvPr/>
        </p:nvSpPr>
        <p:spPr>
          <a:xfrm>
            <a:off x="9299907" y="3562180"/>
            <a:ext cx="2819400" cy="615105"/>
          </a:xfrm>
          <a:prstGeom prst="rect">
            <a:avLst/>
          </a:prstGeom>
          <a:noFill/>
        </p:spPr>
        <p:txBody>
          <a:bodyPr wrap="square" rtlCol="0" anchor="t">
            <a:spAutoFit/>
          </a:bodyPr>
          <a:lstStyle/>
          <a:p>
            <a:pPr>
              <a:lnSpc>
                <a:spcPct val="150000"/>
              </a:lnSpc>
            </a:pPr>
            <a:r>
              <a:rPr lang="en-US" sz="1200" dirty="0">
                <a:latin typeface="Montserrat Light" panose="00000400000000000000" pitchFamily="2" charset="0"/>
              </a:rPr>
              <a:t>Received  messages are in gray border</a:t>
            </a:r>
          </a:p>
        </p:txBody>
      </p:sp>
      <p:sp>
        <p:nvSpPr>
          <p:cNvPr id="93" name="TextBox 92">
            <a:extLst>
              <a:ext uri="{FF2B5EF4-FFF2-40B4-BE49-F238E27FC236}">
                <a16:creationId xmlns:a16="http://schemas.microsoft.com/office/drawing/2014/main" id="{878EF261-317F-4B1D-A38F-43C4AC0C4EF6}"/>
              </a:ext>
            </a:extLst>
          </p:cNvPr>
          <p:cNvSpPr txBox="1"/>
          <p:nvPr/>
        </p:nvSpPr>
        <p:spPr>
          <a:xfrm rot="10800000" flipV="1">
            <a:off x="9344539" y="3250287"/>
            <a:ext cx="1701468" cy="461665"/>
          </a:xfrm>
          <a:prstGeom prst="rect">
            <a:avLst/>
          </a:prstGeom>
          <a:noFill/>
        </p:spPr>
        <p:txBody>
          <a:bodyPr wrap="square" rtlCol="0">
            <a:spAutoFit/>
          </a:bodyPr>
          <a:lstStyle/>
          <a:p>
            <a:r>
              <a:rPr lang="en-US" sz="2400" b="1" dirty="0">
                <a:solidFill>
                  <a:srgbClr val="A353A2"/>
                </a:solidFill>
                <a:latin typeface="Times New Roman" panose="02020603050405020304" pitchFamily="18" charset="0"/>
                <a:cs typeface="Times New Roman" panose="02020603050405020304" pitchFamily="18" charset="0"/>
              </a:rPr>
              <a:t>Received </a:t>
            </a:r>
            <a:endParaRPr lang="en-ID" sz="2400" b="1" dirty="0">
              <a:solidFill>
                <a:srgbClr val="A353A2"/>
              </a:solidFill>
              <a:latin typeface="Times New Roman" panose="02020603050405020304" pitchFamily="18" charset="0"/>
              <a:cs typeface="Times New Roman" panose="02020603050405020304" pitchFamily="18" charset="0"/>
            </a:endParaRPr>
          </a:p>
        </p:txBody>
      </p:sp>
      <p:sp>
        <p:nvSpPr>
          <p:cNvPr id="94" name="TextBox 93">
            <a:extLst>
              <a:ext uri="{FF2B5EF4-FFF2-40B4-BE49-F238E27FC236}">
                <a16:creationId xmlns:a16="http://schemas.microsoft.com/office/drawing/2014/main" id="{01894E25-4565-4828-9D49-5648560F14F8}"/>
              </a:ext>
            </a:extLst>
          </p:cNvPr>
          <p:cNvSpPr txBox="1"/>
          <p:nvPr/>
        </p:nvSpPr>
        <p:spPr>
          <a:xfrm>
            <a:off x="559698" y="2030034"/>
            <a:ext cx="2819400" cy="376834"/>
          </a:xfrm>
          <a:prstGeom prst="rect">
            <a:avLst/>
          </a:prstGeom>
          <a:noFill/>
        </p:spPr>
        <p:txBody>
          <a:bodyPr wrap="square" rtlCol="0" anchor="t">
            <a:spAutoFit/>
          </a:bodyPr>
          <a:lstStyle/>
          <a:p>
            <a:pPr algn="r">
              <a:lnSpc>
                <a:spcPct val="150000"/>
              </a:lnSpc>
            </a:pPr>
            <a:r>
              <a:rPr lang="en-US" sz="1400" dirty="0">
                <a:latin typeface="Times New Roman" panose="02020603050405020304" pitchFamily="18" charset="0"/>
                <a:cs typeface="Times New Roman" panose="02020603050405020304" pitchFamily="18" charset="0"/>
              </a:rPr>
              <a:t>Messaging any Donor</a:t>
            </a:r>
          </a:p>
        </p:txBody>
      </p:sp>
      <p:sp>
        <p:nvSpPr>
          <p:cNvPr id="95" name="TextBox 94">
            <a:extLst>
              <a:ext uri="{FF2B5EF4-FFF2-40B4-BE49-F238E27FC236}">
                <a16:creationId xmlns:a16="http://schemas.microsoft.com/office/drawing/2014/main" id="{EE30B85E-8F5C-449A-BDFE-7F1B953048D2}"/>
              </a:ext>
            </a:extLst>
          </p:cNvPr>
          <p:cNvSpPr txBox="1"/>
          <p:nvPr/>
        </p:nvSpPr>
        <p:spPr>
          <a:xfrm>
            <a:off x="1471905" y="1667002"/>
            <a:ext cx="1907193" cy="461665"/>
          </a:xfrm>
          <a:prstGeom prst="rect">
            <a:avLst/>
          </a:prstGeom>
          <a:noFill/>
        </p:spPr>
        <p:txBody>
          <a:bodyPr wrap="square" rtlCol="0">
            <a:spAutoFit/>
          </a:bodyPr>
          <a:lstStyle/>
          <a:p>
            <a:pPr algn="r"/>
            <a:r>
              <a:rPr lang="en-US" sz="2400" b="1" dirty="0">
                <a:solidFill>
                  <a:srgbClr val="A353A2"/>
                </a:solidFill>
                <a:latin typeface="Times New Roman" panose="02020603050405020304" pitchFamily="18" charset="0"/>
                <a:cs typeface="Times New Roman" panose="02020603050405020304" pitchFamily="18" charset="0"/>
              </a:rPr>
              <a:t>Description</a:t>
            </a:r>
            <a:endParaRPr lang="en-ID" sz="2400" b="1" dirty="0">
              <a:solidFill>
                <a:srgbClr val="A353A2"/>
              </a:solidFill>
              <a:latin typeface="Times New Roman" panose="02020603050405020304" pitchFamily="18" charset="0"/>
              <a:cs typeface="Times New Roman" panose="02020603050405020304" pitchFamily="18" charset="0"/>
            </a:endParaRPr>
          </a:p>
        </p:txBody>
      </p:sp>
      <p:sp>
        <p:nvSpPr>
          <p:cNvPr id="96" name="TextBox 95">
            <a:extLst>
              <a:ext uri="{FF2B5EF4-FFF2-40B4-BE49-F238E27FC236}">
                <a16:creationId xmlns:a16="http://schemas.microsoft.com/office/drawing/2014/main" id="{7DA64B4A-B7DC-4340-A211-79A9A3803ECB}"/>
              </a:ext>
            </a:extLst>
          </p:cNvPr>
          <p:cNvSpPr txBox="1"/>
          <p:nvPr/>
        </p:nvSpPr>
        <p:spPr>
          <a:xfrm>
            <a:off x="559698" y="5110739"/>
            <a:ext cx="2819400" cy="700000"/>
          </a:xfrm>
          <a:prstGeom prst="rect">
            <a:avLst/>
          </a:prstGeom>
          <a:noFill/>
        </p:spPr>
        <p:txBody>
          <a:bodyPr wrap="square" rtlCol="0" anchor="t">
            <a:spAutoFit/>
          </a:bodyPr>
          <a:lstStyle/>
          <a:p>
            <a:pPr algn="r">
              <a:lnSpc>
                <a:spcPct val="150000"/>
              </a:lnSpc>
            </a:pPr>
            <a:r>
              <a:rPr lang="en-US" sz="1400" dirty="0">
                <a:latin typeface="Times New Roman" panose="02020603050405020304" pitchFamily="18" charset="0"/>
                <a:cs typeface="Times New Roman" panose="02020603050405020304" pitchFamily="18" charset="0"/>
              </a:rPr>
              <a:t>Message box is tied to a particular post</a:t>
            </a:r>
          </a:p>
        </p:txBody>
      </p:sp>
      <p:sp>
        <p:nvSpPr>
          <p:cNvPr id="97" name="TextBox 96">
            <a:extLst>
              <a:ext uri="{FF2B5EF4-FFF2-40B4-BE49-F238E27FC236}">
                <a16:creationId xmlns:a16="http://schemas.microsoft.com/office/drawing/2014/main" id="{BC59B5DF-021D-4DD2-A60C-B97698BE5023}"/>
              </a:ext>
            </a:extLst>
          </p:cNvPr>
          <p:cNvSpPr txBox="1"/>
          <p:nvPr/>
        </p:nvSpPr>
        <p:spPr>
          <a:xfrm>
            <a:off x="1471905" y="4747707"/>
            <a:ext cx="1907193" cy="461665"/>
          </a:xfrm>
          <a:prstGeom prst="rect">
            <a:avLst/>
          </a:prstGeom>
          <a:noFill/>
        </p:spPr>
        <p:txBody>
          <a:bodyPr wrap="square" rtlCol="0">
            <a:spAutoFit/>
          </a:bodyPr>
          <a:lstStyle/>
          <a:p>
            <a:pPr algn="r"/>
            <a:r>
              <a:rPr lang="en-US" sz="2400" b="1" dirty="0">
                <a:solidFill>
                  <a:srgbClr val="A353A2"/>
                </a:solidFill>
                <a:latin typeface="Times New Roman" panose="02020603050405020304" pitchFamily="18" charset="0"/>
                <a:cs typeface="Times New Roman" panose="02020603050405020304" pitchFamily="18" charset="0"/>
              </a:rPr>
              <a:t>Image</a:t>
            </a:r>
            <a:endParaRPr lang="en-ID" sz="2400" b="1" dirty="0">
              <a:solidFill>
                <a:srgbClr val="A353A2"/>
              </a:solidFill>
              <a:latin typeface="Times New Roman" panose="02020603050405020304" pitchFamily="18" charset="0"/>
              <a:cs typeface="Times New Roman" panose="02020603050405020304" pitchFamily="18" charset="0"/>
            </a:endParaRPr>
          </a:p>
        </p:txBody>
      </p:sp>
      <p:sp>
        <p:nvSpPr>
          <p:cNvPr id="98" name="TextBox 97">
            <a:extLst>
              <a:ext uri="{FF2B5EF4-FFF2-40B4-BE49-F238E27FC236}">
                <a16:creationId xmlns:a16="http://schemas.microsoft.com/office/drawing/2014/main" id="{844A9BF0-9219-4E86-A57D-B660DAB09E51}"/>
              </a:ext>
            </a:extLst>
          </p:cNvPr>
          <p:cNvSpPr txBox="1"/>
          <p:nvPr/>
        </p:nvSpPr>
        <p:spPr>
          <a:xfrm>
            <a:off x="103488" y="3562180"/>
            <a:ext cx="2819400" cy="615105"/>
          </a:xfrm>
          <a:prstGeom prst="rect">
            <a:avLst/>
          </a:prstGeom>
          <a:noFill/>
        </p:spPr>
        <p:txBody>
          <a:bodyPr wrap="square" rtlCol="0" anchor="t">
            <a:spAutoFit/>
          </a:bodyPr>
          <a:lstStyle/>
          <a:p>
            <a:pPr algn="r">
              <a:lnSpc>
                <a:spcPct val="150000"/>
              </a:lnSpc>
            </a:pPr>
            <a:r>
              <a:rPr lang="en-US" sz="1200" dirty="0">
                <a:latin typeface="Montserrat Light" panose="00000400000000000000" pitchFamily="2" charset="0"/>
              </a:rPr>
              <a:t>Select message take white menu to delete</a:t>
            </a:r>
          </a:p>
        </p:txBody>
      </p:sp>
      <p:sp>
        <p:nvSpPr>
          <p:cNvPr id="99" name="TextBox 98">
            <a:extLst>
              <a:ext uri="{FF2B5EF4-FFF2-40B4-BE49-F238E27FC236}">
                <a16:creationId xmlns:a16="http://schemas.microsoft.com/office/drawing/2014/main" id="{F181BA75-C39F-457D-9FD2-53BF6E3E64FC}"/>
              </a:ext>
            </a:extLst>
          </p:cNvPr>
          <p:cNvSpPr txBox="1"/>
          <p:nvPr/>
        </p:nvSpPr>
        <p:spPr>
          <a:xfrm>
            <a:off x="1015695" y="3199148"/>
            <a:ext cx="1907193" cy="461665"/>
          </a:xfrm>
          <a:prstGeom prst="rect">
            <a:avLst/>
          </a:prstGeom>
          <a:noFill/>
        </p:spPr>
        <p:txBody>
          <a:bodyPr wrap="square" rtlCol="0">
            <a:spAutoFit/>
          </a:bodyPr>
          <a:lstStyle/>
          <a:p>
            <a:pPr algn="r"/>
            <a:r>
              <a:rPr lang="en-US" sz="2400" b="1" dirty="0">
                <a:solidFill>
                  <a:srgbClr val="A353A2"/>
                </a:solidFill>
                <a:latin typeface="Times New Roman" panose="02020603050405020304" pitchFamily="18" charset="0"/>
                <a:cs typeface="Times New Roman" panose="02020603050405020304" pitchFamily="18" charset="0"/>
              </a:rPr>
              <a:t>Delete</a:t>
            </a:r>
            <a:endParaRPr lang="en-ID" sz="2400" b="1" dirty="0">
              <a:solidFill>
                <a:srgbClr val="A353A2"/>
              </a:solidFill>
              <a:latin typeface="Times New Roman" panose="02020603050405020304" pitchFamily="18" charset="0"/>
              <a:cs typeface="Times New Roman" panose="02020603050405020304" pitchFamily="18" charset="0"/>
            </a:endParaRPr>
          </a:p>
        </p:txBody>
      </p:sp>
      <p:pic>
        <p:nvPicPr>
          <p:cNvPr id="56" name="Picture 55">
            <a:extLst>
              <a:ext uri="{FF2B5EF4-FFF2-40B4-BE49-F238E27FC236}">
                <a16:creationId xmlns:a16="http://schemas.microsoft.com/office/drawing/2014/main" id="{3A679BD9-67A6-4654-B98B-07C4DDAD3A5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034072" y="1860795"/>
            <a:ext cx="2289663" cy="4134115"/>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12388936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E38278-4EE3-484C-B2B1-0DD222F087F3}"/>
              </a:ext>
            </a:extLst>
          </p:cNvPr>
          <p:cNvSpPr>
            <a:spLocks noGrp="1"/>
          </p:cNvSpPr>
          <p:nvPr>
            <p:ph type="title"/>
          </p:nvPr>
        </p:nvSpPr>
        <p:spPr>
          <a:xfrm>
            <a:off x="838200" y="723206"/>
            <a:ext cx="4953000" cy="553998"/>
          </a:xfrm>
        </p:spPr>
        <p:txBody>
          <a:bodyPr vert="horz" wrap="square" lIns="0" tIns="0" rIns="0" bIns="0" rtlCol="0" anchor="t" anchorCtr="0">
            <a:spAutoFit/>
          </a:bodyPr>
          <a:lstStyle/>
          <a:p>
            <a:pPr>
              <a:spcBef>
                <a:spcPts val="1000"/>
              </a:spcBef>
              <a:buFont typeface="Arial" panose="020B0604020202020204" pitchFamily="34" charset="0"/>
            </a:pPr>
            <a:r>
              <a:rPr lang="en-US" sz="4000" b="1" dirty="0">
                <a:solidFill>
                  <a:srgbClr val="AB1DAB"/>
                </a:solidFill>
                <a:latin typeface="Times New Roman" panose="02020603050405020304" pitchFamily="18" charset="0"/>
                <a:ea typeface="+mn-ea"/>
                <a:cs typeface="Times New Roman" panose="02020603050405020304" pitchFamily="18" charset="0"/>
              </a:rPr>
              <a:t>Transferee /contact us </a:t>
            </a:r>
          </a:p>
        </p:txBody>
      </p:sp>
      <p:sp>
        <p:nvSpPr>
          <p:cNvPr id="37" name="Content Placeholder 2">
            <a:extLst>
              <a:ext uri="{FF2B5EF4-FFF2-40B4-BE49-F238E27FC236}">
                <a16:creationId xmlns:a16="http://schemas.microsoft.com/office/drawing/2014/main" id="{064581C0-1623-49EC-8369-A9FE45CDE2EF}"/>
              </a:ext>
            </a:extLst>
          </p:cNvPr>
          <p:cNvSpPr txBox="1">
            <a:spLocks/>
          </p:cNvSpPr>
          <p:nvPr/>
        </p:nvSpPr>
        <p:spPr>
          <a:xfrm>
            <a:off x="838200" y="2092438"/>
            <a:ext cx="4700954" cy="2455031"/>
          </a:xfrm>
          <a:prstGeom prst="rect">
            <a:avLst/>
          </a:prstGeom>
        </p:spPr>
        <p:txBody>
          <a:bodyPr vert="horz" wrap="square" lIns="0" tIns="0" rIns="0" bIns="0" rtlCol="0" anchor="t" anchorCtr="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ontserrat Light" panose="00000400000000000000"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ontserrat Light" panose="00000400000000000000"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ontserrat Light" panose="00000400000000000000"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ontserrat Light" panose="00000400000000000000"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ontserrat Light" panose="000004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800" b="1" dirty="0">
                <a:latin typeface="Times New Roman" panose="02020603050405020304" pitchFamily="18" charset="0"/>
                <a:cs typeface="Times New Roman" panose="02020603050405020304" pitchFamily="18" charset="0"/>
              </a:rPr>
              <a:t>Transfer</a:t>
            </a:r>
            <a:r>
              <a:rPr lang="en-US" sz="2800" dirty="0">
                <a:latin typeface="Times New Roman" panose="02020603050405020304" pitchFamily="18" charset="0"/>
                <a:cs typeface="Times New Roman" panose="02020603050405020304" pitchFamily="18" charset="0"/>
              </a:rPr>
              <a:t> money from one </a:t>
            </a:r>
            <a:r>
              <a:rPr lang="en-US" sz="2800" dirty="0" err="1">
                <a:latin typeface="Times New Roman" panose="02020603050405020304" pitchFamily="18" charset="0"/>
                <a:cs typeface="Times New Roman" panose="02020603050405020304" pitchFamily="18" charset="0"/>
              </a:rPr>
              <a:t>foodauc</a:t>
            </a:r>
            <a:r>
              <a:rPr lang="en-US" sz="2800" dirty="0">
                <a:latin typeface="Times New Roman" panose="02020603050405020304" pitchFamily="18" charset="0"/>
                <a:cs typeface="Times New Roman" panose="02020603050405020304" pitchFamily="18" charset="0"/>
              </a:rPr>
              <a:t> account to the other u can cancel transaction process at any time in the transaction </a:t>
            </a:r>
          </a:p>
          <a:p>
            <a:pPr marL="0" indent="0">
              <a:buNone/>
            </a:pPr>
            <a:r>
              <a:rPr lang="en-US" sz="2800" b="1" dirty="0">
                <a:latin typeface="Times New Roman" panose="02020603050405020304" pitchFamily="18" charset="0"/>
                <a:cs typeface="Times New Roman" panose="02020603050405020304" pitchFamily="18" charset="0"/>
              </a:rPr>
              <a:t>Contact us  </a:t>
            </a:r>
            <a:r>
              <a:rPr lang="en-US" sz="2800" dirty="0">
                <a:latin typeface="Times New Roman" panose="02020603050405020304" pitchFamily="18" charset="0"/>
                <a:cs typeface="Times New Roman" panose="02020603050405020304" pitchFamily="18" charset="0"/>
              </a:rPr>
              <a:t>by email or leave a message/comment to us </a:t>
            </a:r>
          </a:p>
        </p:txBody>
      </p:sp>
      <p:pic>
        <p:nvPicPr>
          <p:cNvPr id="32" name="Picture 31">
            <a:extLst>
              <a:ext uri="{FF2B5EF4-FFF2-40B4-BE49-F238E27FC236}">
                <a16:creationId xmlns:a16="http://schemas.microsoft.com/office/drawing/2014/main" id="{44D3745E-F794-4C86-A766-616A7358D7E6}"/>
              </a:ext>
            </a:extLst>
          </p:cNvPr>
          <p:cNvPicPr>
            <a:picLocks noChangeAspect="1"/>
          </p:cNvPicPr>
          <p:nvPr/>
        </p:nvPicPr>
        <p:blipFill>
          <a:blip r:embed="rId3">
            <a:extLst>
              <a:ext uri="{28A0092B-C50C-407E-A947-70E740481C1C}">
                <a14:useLocalDpi xmlns:a14="http://schemas.microsoft.com/office/drawing/2010/main" val="0"/>
              </a:ext>
            </a:extLst>
          </a:blip>
          <a:srcRect l="6683" r="6683"/>
          <a:stretch/>
        </p:blipFill>
        <p:spPr>
          <a:xfrm>
            <a:off x="6400801" y="1050713"/>
            <a:ext cx="1956625" cy="4077841"/>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33" name="Picture 32">
            <a:extLst>
              <a:ext uri="{FF2B5EF4-FFF2-40B4-BE49-F238E27FC236}">
                <a16:creationId xmlns:a16="http://schemas.microsoft.com/office/drawing/2014/main" id="{409158AC-016E-4C2C-944C-B9D85BD1E833}"/>
              </a:ext>
            </a:extLst>
          </p:cNvPr>
          <p:cNvPicPr>
            <a:picLocks noChangeAspect="1"/>
          </p:cNvPicPr>
          <p:nvPr/>
        </p:nvPicPr>
        <p:blipFill>
          <a:blip r:embed="rId4">
            <a:extLst>
              <a:ext uri="{28A0092B-C50C-407E-A947-70E740481C1C}">
                <a14:useLocalDpi xmlns:a14="http://schemas.microsoft.com/office/drawing/2010/main" val="0"/>
              </a:ext>
            </a:extLst>
          </a:blip>
          <a:srcRect l="7564" r="7564"/>
          <a:stretch/>
        </p:blipFill>
        <p:spPr>
          <a:xfrm>
            <a:off x="8967026" y="1050712"/>
            <a:ext cx="1956625" cy="4077841"/>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34170612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89F065C-C496-4B84-9201-4FDC9C68DC9B}"/>
              </a:ext>
            </a:extLst>
          </p:cNvPr>
          <p:cNvSpPr/>
          <p:nvPr/>
        </p:nvSpPr>
        <p:spPr>
          <a:xfrm>
            <a:off x="0" y="3009900"/>
            <a:ext cx="12192000" cy="38481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9" name="Picture 68">
            <a:extLst>
              <a:ext uri="{FF2B5EF4-FFF2-40B4-BE49-F238E27FC236}">
                <a16:creationId xmlns:a16="http://schemas.microsoft.com/office/drawing/2014/main" id="{DCC5CE21-AE04-4755-9445-4D9CADD016E6}"/>
              </a:ext>
            </a:extLst>
          </p:cNvPr>
          <p:cNvPicPr>
            <a:picLocks noChangeAspect="1"/>
          </p:cNvPicPr>
          <p:nvPr/>
        </p:nvPicPr>
        <p:blipFill rotWithShape="1">
          <a:blip r:embed="rId3">
            <a:extLst>
              <a:ext uri="{28A0092B-C50C-407E-A947-70E740481C1C}">
                <a14:useLocalDpi xmlns:a14="http://schemas.microsoft.com/office/drawing/2010/main" val="0"/>
              </a:ext>
            </a:extLst>
          </a:blip>
          <a:srcRect t="21007" b="19930"/>
          <a:stretch/>
        </p:blipFill>
        <p:spPr>
          <a:xfrm>
            <a:off x="1" y="0"/>
            <a:ext cx="12191999" cy="4800600"/>
          </a:xfrm>
          <a:custGeom>
            <a:avLst/>
            <a:gdLst>
              <a:gd name="connsiteX0" fmla="*/ 0 w 12191999"/>
              <a:gd name="connsiteY0" fmla="*/ 0 h 4800600"/>
              <a:gd name="connsiteX1" fmla="*/ 12191999 w 12191999"/>
              <a:gd name="connsiteY1" fmla="*/ 0 h 4800600"/>
              <a:gd name="connsiteX2" fmla="*/ 12191999 w 12191999"/>
              <a:gd name="connsiteY2" fmla="*/ 3642538 h 4800600"/>
              <a:gd name="connsiteX3" fmla="*/ 11226780 w 12191999"/>
              <a:gd name="connsiteY3" fmla="*/ 4800600 h 4800600"/>
              <a:gd name="connsiteX4" fmla="*/ 965218 w 12191999"/>
              <a:gd name="connsiteY4" fmla="*/ 4800600 h 4800600"/>
              <a:gd name="connsiteX5" fmla="*/ 0 w 12191999"/>
              <a:gd name="connsiteY5" fmla="*/ 3642538 h 4800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4800600">
                <a:moveTo>
                  <a:pt x="0" y="0"/>
                </a:moveTo>
                <a:lnTo>
                  <a:pt x="12191999" y="0"/>
                </a:lnTo>
                <a:lnTo>
                  <a:pt x="12191999" y="3642538"/>
                </a:lnTo>
                <a:cubicBezTo>
                  <a:pt x="12191999" y="4282119"/>
                  <a:pt x="11759856" y="4800600"/>
                  <a:pt x="11226780" y="4800600"/>
                </a:cubicBezTo>
                <a:lnTo>
                  <a:pt x="965218" y="4800600"/>
                </a:lnTo>
                <a:cubicBezTo>
                  <a:pt x="432142" y="4800600"/>
                  <a:pt x="0" y="4282119"/>
                  <a:pt x="0" y="3642538"/>
                </a:cubicBezTo>
                <a:close/>
              </a:path>
            </a:pathLst>
          </a:custGeom>
          <a:gradFill>
            <a:gsLst>
              <a:gs pos="0">
                <a:srgbClr val="00B0F0"/>
              </a:gs>
              <a:gs pos="100000">
                <a:srgbClr val="A34D9D"/>
              </a:gs>
            </a:gsLst>
            <a:lin ang="4200000" scaled="0"/>
          </a:gradFill>
        </p:spPr>
      </p:pic>
      <p:sp>
        <p:nvSpPr>
          <p:cNvPr id="26" name="Freeform: Shape 25">
            <a:extLst>
              <a:ext uri="{FF2B5EF4-FFF2-40B4-BE49-F238E27FC236}">
                <a16:creationId xmlns:a16="http://schemas.microsoft.com/office/drawing/2014/main" id="{278E85D4-9971-4773-A518-BFD4E3D8ADC1}"/>
              </a:ext>
            </a:extLst>
          </p:cNvPr>
          <p:cNvSpPr/>
          <p:nvPr/>
        </p:nvSpPr>
        <p:spPr>
          <a:xfrm>
            <a:off x="0" y="0"/>
            <a:ext cx="12192000" cy="4800600"/>
          </a:xfrm>
          <a:custGeom>
            <a:avLst/>
            <a:gdLst>
              <a:gd name="connsiteX0" fmla="*/ 0 w 12192000"/>
              <a:gd name="connsiteY0" fmla="*/ 0 h 4001194"/>
              <a:gd name="connsiteX1" fmla="*/ 12192000 w 12192000"/>
              <a:gd name="connsiteY1" fmla="*/ 0 h 4001194"/>
              <a:gd name="connsiteX2" fmla="*/ 12192000 w 12192000"/>
              <a:gd name="connsiteY2" fmla="*/ 3035975 h 4001194"/>
              <a:gd name="connsiteX3" fmla="*/ 11226781 w 12192000"/>
              <a:gd name="connsiteY3" fmla="*/ 4001194 h 4001194"/>
              <a:gd name="connsiteX4" fmla="*/ 965219 w 12192000"/>
              <a:gd name="connsiteY4" fmla="*/ 4001194 h 4001194"/>
              <a:gd name="connsiteX5" fmla="*/ 0 w 12192000"/>
              <a:gd name="connsiteY5" fmla="*/ 3035975 h 4001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4001194">
                <a:moveTo>
                  <a:pt x="0" y="0"/>
                </a:moveTo>
                <a:lnTo>
                  <a:pt x="12192000" y="0"/>
                </a:lnTo>
                <a:lnTo>
                  <a:pt x="12192000" y="3035975"/>
                </a:lnTo>
                <a:cubicBezTo>
                  <a:pt x="12192000" y="3569051"/>
                  <a:pt x="11759857" y="4001194"/>
                  <a:pt x="11226781" y="4001194"/>
                </a:cubicBezTo>
                <a:lnTo>
                  <a:pt x="965219" y="4001194"/>
                </a:lnTo>
                <a:cubicBezTo>
                  <a:pt x="432143" y="4001194"/>
                  <a:pt x="0" y="3569051"/>
                  <a:pt x="0" y="3035975"/>
                </a:cubicBezTo>
                <a:close/>
              </a:path>
            </a:pathLst>
          </a:custGeom>
          <a:gradFill>
            <a:gsLst>
              <a:gs pos="0">
                <a:srgbClr val="00B0F0">
                  <a:alpha val="72000"/>
                </a:srgbClr>
              </a:gs>
              <a:gs pos="100000">
                <a:srgbClr val="A34D9D"/>
              </a:gs>
            </a:gsLst>
            <a:lin ang="4200000" scaled="0"/>
          </a:gradFill>
          <a:ln>
            <a:noFill/>
          </a:ln>
        </p:spPr>
        <p:txBody>
          <a:bodyPr vert="horz" wrap="square" lIns="91440" tIns="45720" rIns="91440" bIns="45720" numCol="1" anchor="t" anchorCtr="0" compatLnSpc="1">
            <a:prstTxWarp prst="textNoShape">
              <a:avLst/>
            </a:prstTxWarp>
          </a:bodyPr>
          <a:lstStyle/>
          <a:p>
            <a:endParaRPr lang="en-US" kern="0">
              <a:solidFill>
                <a:srgbClr val="000000"/>
              </a:solidFill>
              <a:latin typeface="Open Sans"/>
            </a:endParaRPr>
          </a:p>
        </p:txBody>
      </p:sp>
      <p:sp>
        <p:nvSpPr>
          <p:cNvPr id="11" name="Oval 10">
            <a:extLst>
              <a:ext uri="{FF2B5EF4-FFF2-40B4-BE49-F238E27FC236}">
                <a16:creationId xmlns:a16="http://schemas.microsoft.com/office/drawing/2014/main" id="{28B2D32A-951D-420E-B4EB-ECA521318E14}"/>
              </a:ext>
            </a:extLst>
          </p:cNvPr>
          <p:cNvSpPr/>
          <p:nvPr/>
        </p:nvSpPr>
        <p:spPr>
          <a:xfrm>
            <a:off x="3223846" y="4278923"/>
            <a:ext cx="1043354" cy="1043354"/>
          </a:xfrm>
          <a:prstGeom prst="ellipse">
            <a:avLst/>
          </a:prstGeom>
          <a:gradFill>
            <a:gsLst>
              <a:gs pos="0">
                <a:srgbClr val="00B0F0"/>
              </a:gs>
              <a:gs pos="100000">
                <a:srgbClr val="A34D9D"/>
              </a:gs>
            </a:gsLst>
            <a:lin ang="4200000" scaled="0"/>
          </a:gradFill>
          <a:ln>
            <a:noFill/>
          </a:ln>
        </p:spPr>
        <p:txBody>
          <a:bodyPr vert="horz" wrap="square" lIns="91440" tIns="45720" rIns="91440" bIns="45720" numCol="1" anchor="t" anchorCtr="0" compatLnSpc="1">
            <a:prstTxWarp prst="textNoShape">
              <a:avLst/>
            </a:prstTxWarp>
          </a:bodyPr>
          <a:lstStyle/>
          <a:p>
            <a:endParaRPr lang="en-US" kern="0">
              <a:solidFill>
                <a:srgbClr val="000000"/>
              </a:solidFill>
              <a:latin typeface="Open Sans"/>
            </a:endParaRPr>
          </a:p>
        </p:txBody>
      </p:sp>
      <p:sp>
        <p:nvSpPr>
          <p:cNvPr id="35" name="Oval 34">
            <a:extLst>
              <a:ext uri="{FF2B5EF4-FFF2-40B4-BE49-F238E27FC236}">
                <a16:creationId xmlns:a16="http://schemas.microsoft.com/office/drawing/2014/main" id="{F9DAC55C-15AB-4AAA-BEF0-DB08663791B7}"/>
              </a:ext>
            </a:extLst>
          </p:cNvPr>
          <p:cNvSpPr/>
          <p:nvPr/>
        </p:nvSpPr>
        <p:spPr>
          <a:xfrm>
            <a:off x="7924802" y="4278923"/>
            <a:ext cx="1043354" cy="1043354"/>
          </a:xfrm>
          <a:prstGeom prst="ellipse">
            <a:avLst/>
          </a:prstGeom>
          <a:gradFill>
            <a:gsLst>
              <a:gs pos="0">
                <a:srgbClr val="00B0F0"/>
              </a:gs>
              <a:gs pos="100000">
                <a:srgbClr val="A34D9D"/>
              </a:gs>
            </a:gsLst>
            <a:lin ang="4200000" scaled="0"/>
          </a:gradFill>
          <a:ln>
            <a:noFill/>
          </a:ln>
        </p:spPr>
        <p:txBody>
          <a:bodyPr vert="horz" wrap="square" lIns="91440" tIns="45720" rIns="91440" bIns="45720" numCol="1" anchor="t" anchorCtr="0" compatLnSpc="1">
            <a:prstTxWarp prst="textNoShape">
              <a:avLst/>
            </a:prstTxWarp>
          </a:bodyPr>
          <a:lstStyle/>
          <a:p>
            <a:endParaRPr lang="en-US" kern="0">
              <a:solidFill>
                <a:srgbClr val="000000"/>
              </a:solidFill>
              <a:latin typeface="Open Sans"/>
            </a:endParaRPr>
          </a:p>
        </p:txBody>
      </p:sp>
      <p:sp>
        <p:nvSpPr>
          <p:cNvPr id="36" name="Title 1">
            <a:extLst>
              <a:ext uri="{FF2B5EF4-FFF2-40B4-BE49-F238E27FC236}">
                <a16:creationId xmlns:a16="http://schemas.microsoft.com/office/drawing/2014/main" id="{E42CBC07-BA0F-4164-99F8-1C239463F483}"/>
              </a:ext>
            </a:extLst>
          </p:cNvPr>
          <p:cNvSpPr txBox="1">
            <a:spLocks/>
          </p:cNvSpPr>
          <p:nvPr/>
        </p:nvSpPr>
        <p:spPr>
          <a:xfrm>
            <a:off x="2570284" y="5430102"/>
            <a:ext cx="2350477" cy="221599"/>
          </a:xfrm>
          <a:prstGeom prst="rect">
            <a:avLst/>
          </a:prstGeom>
        </p:spPr>
        <p:txBody>
          <a:bodyPr vert="horz" wrap="square" lIns="0" tIns="0" rIns="0" bIns="0" rtlCol="0" anchor="t" anchorCtr="0">
            <a:spAutoFit/>
          </a:bodyPr>
          <a:lstStyle>
            <a:lvl1pPr algn="l" defTabSz="914400" rtl="0" eaLnBrk="1" latinLnBrk="0" hangingPunct="1">
              <a:lnSpc>
                <a:spcPct val="90000"/>
              </a:lnSpc>
              <a:spcBef>
                <a:spcPct val="0"/>
              </a:spcBef>
              <a:buNone/>
              <a:defRPr sz="3600" kern="1200">
                <a:solidFill>
                  <a:schemeClr val="tx1"/>
                </a:solidFill>
                <a:latin typeface="Montserrat Light" panose="00000400000000000000" pitchFamily="2" charset="0"/>
                <a:ea typeface="+mj-ea"/>
                <a:cs typeface="+mj-cs"/>
              </a:defRPr>
            </a:lvl1pPr>
          </a:lstStyle>
          <a:p>
            <a:pPr algn="ctr">
              <a:spcBef>
                <a:spcPts val="1000"/>
              </a:spcBef>
              <a:buFont typeface="Arial" panose="020B0604020202020204" pitchFamily="34" charset="0"/>
              <a:buNone/>
            </a:pPr>
            <a:r>
              <a:rPr lang="en-US" sz="1600" b="1" dirty="0">
                <a:solidFill>
                  <a:srgbClr val="AB1DAB"/>
                </a:solidFill>
                <a:latin typeface="Montserrat Black" panose="00000A00000000000000" pitchFamily="2" charset="0"/>
                <a:ea typeface="+mn-ea"/>
                <a:cs typeface="+mn-cs"/>
              </a:rPr>
              <a:t>Description</a:t>
            </a:r>
          </a:p>
        </p:txBody>
      </p:sp>
      <p:sp>
        <p:nvSpPr>
          <p:cNvPr id="37" name="Content Placeholder 2">
            <a:extLst>
              <a:ext uri="{FF2B5EF4-FFF2-40B4-BE49-F238E27FC236}">
                <a16:creationId xmlns:a16="http://schemas.microsoft.com/office/drawing/2014/main" id="{C60AF15C-5D02-436E-89B1-F14EF72085AB}"/>
              </a:ext>
            </a:extLst>
          </p:cNvPr>
          <p:cNvSpPr txBox="1">
            <a:spLocks/>
          </p:cNvSpPr>
          <p:nvPr/>
        </p:nvSpPr>
        <p:spPr>
          <a:xfrm>
            <a:off x="2570284" y="5700137"/>
            <a:ext cx="2350477" cy="775597"/>
          </a:xfrm>
          <a:prstGeom prst="rect">
            <a:avLst/>
          </a:prstGeom>
        </p:spPr>
        <p:txBody>
          <a:bodyPr vert="horz" wrap="square" lIns="0" tIns="0" rIns="0" bIns="0" rtlCol="0" anchor="t" anchorCtr="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ontserrat Light" panose="00000400000000000000"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ontserrat Light" panose="00000400000000000000"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ontserrat Light" panose="00000400000000000000"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ontserrat Light" panose="00000400000000000000"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ontserrat Light" panose="000004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400" dirty="0">
                <a:solidFill>
                  <a:schemeClr val="tx1">
                    <a:lumMod val="75000"/>
                    <a:lumOff val="25000"/>
                  </a:schemeClr>
                </a:solidFill>
              </a:rPr>
              <a:t>Lorem ipsum dolor sit </a:t>
            </a:r>
            <a:r>
              <a:rPr lang="en-US" sz="1400" dirty="0" err="1">
                <a:solidFill>
                  <a:schemeClr val="tx1">
                    <a:lumMod val="75000"/>
                    <a:lumOff val="25000"/>
                  </a:schemeClr>
                </a:solidFill>
              </a:rPr>
              <a:t>amet</a:t>
            </a:r>
            <a:r>
              <a:rPr lang="en-US" sz="1400" dirty="0">
                <a:solidFill>
                  <a:schemeClr val="tx1">
                    <a:lumMod val="75000"/>
                    <a:lumOff val="25000"/>
                  </a:schemeClr>
                </a:solidFill>
              </a:rPr>
              <a:t>, </a:t>
            </a:r>
            <a:r>
              <a:rPr lang="en-US" sz="1400" dirty="0" err="1">
                <a:solidFill>
                  <a:schemeClr val="tx1">
                    <a:lumMod val="75000"/>
                    <a:lumOff val="25000"/>
                  </a:schemeClr>
                </a:solidFill>
              </a:rPr>
              <a:t>consectetur</a:t>
            </a:r>
            <a:r>
              <a:rPr lang="en-US" sz="1400" dirty="0">
                <a:solidFill>
                  <a:schemeClr val="tx1">
                    <a:lumMod val="75000"/>
                    <a:lumOff val="25000"/>
                  </a:schemeClr>
                </a:solidFill>
              </a:rPr>
              <a:t> </a:t>
            </a:r>
            <a:r>
              <a:rPr lang="en-US" sz="1400" dirty="0" err="1">
                <a:solidFill>
                  <a:schemeClr val="tx1">
                    <a:lumMod val="75000"/>
                    <a:lumOff val="25000"/>
                  </a:schemeClr>
                </a:solidFill>
              </a:rPr>
              <a:t>adipiscing</a:t>
            </a:r>
            <a:r>
              <a:rPr lang="en-US" sz="1400" dirty="0">
                <a:solidFill>
                  <a:schemeClr val="tx1">
                    <a:lumMod val="75000"/>
                    <a:lumOff val="25000"/>
                  </a:schemeClr>
                </a:solidFill>
              </a:rPr>
              <a:t> </a:t>
            </a:r>
            <a:r>
              <a:rPr lang="en-US" sz="1400" dirty="0" err="1">
                <a:solidFill>
                  <a:schemeClr val="tx1">
                    <a:lumMod val="75000"/>
                    <a:lumOff val="25000"/>
                  </a:schemeClr>
                </a:solidFill>
              </a:rPr>
              <a:t>elit</a:t>
            </a:r>
            <a:r>
              <a:rPr lang="en-US" sz="1400" dirty="0">
                <a:solidFill>
                  <a:schemeClr val="tx1">
                    <a:lumMod val="75000"/>
                    <a:lumOff val="25000"/>
                  </a:schemeClr>
                </a:solidFill>
              </a:rPr>
              <a:t>, sed do </a:t>
            </a:r>
            <a:r>
              <a:rPr lang="en-US" sz="1400" dirty="0" err="1">
                <a:solidFill>
                  <a:schemeClr val="tx1">
                    <a:lumMod val="75000"/>
                    <a:lumOff val="25000"/>
                  </a:schemeClr>
                </a:solidFill>
              </a:rPr>
              <a:t>eiusmod</a:t>
            </a:r>
            <a:r>
              <a:rPr lang="en-US" sz="1400" dirty="0">
                <a:solidFill>
                  <a:schemeClr val="tx1">
                    <a:lumMod val="75000"/>
                    <a:lumOff val="25000"/>
                  </a:schemeClr>
                </a:solidFill>
              </a:rPr>
              <a:t> </a:t>
            </a:r>
            <a:r>
              <a:rPr lang="en-US" sz="1400" dirty="0" err="1">
                <a:solidFill>
                  <a:schemeClr val="tx1">
                    <a:lumMod val="75000"/>
                    <a:lumOff val="25000"/>
                  </a:schemeClr>
                </a:solidFill>
              </a:rPr>
              <a:t>tempor</a:t>
            </a:r>
            <a:endParaRPr lang="en-US" sz="1400" dirty="0">
              <a:solidFill>
                <a:schemeClr val="tx1">
                  <a:lumMod val="75000"/>
                  <a:lumOff val="25000"/>
                </a:schemeClr>
              </a:solidFill>
            </a:endParaRPr>
          </a:p>
        </p:txBody>
      </p:sp>
      <p:sp>
        <p:nvSpPr>
          <p:cNvPr id="65" name="Title 1">
            <a:extLst>
              <a:ext uri="{FF2B5EF4-FFF2-40B4-BE49-F238E27FC236}">
                <a16:creationId xmlns:a16="http://schemas.microsoft.com/office/drawing/2014/main" id="{3040DA53-6C30-4BD6-81C3-8FF0EC92CEA8}"/>
              </a:ext>
            </a:extLst>
          </p:cNvPr>
          <p:cNvSpPr txBox="1">
            <a:spLocks/>
          </p:cNvSpPr>
          <p:nvPr/>
        </p:nvSpPr>
        <p:spPr>
          <a:xfrm>
            <a:off x="7304942" y="5430102"/>
            <a:ext cx="2350477" cy="221599"/>
          </a:xfrm>
          <a:prstGeom prst="rect">
            <a:avLst/>
          </a:prstGeom>
        </p:spPr>
        <p:txBody>
          <a:bodyPr vert="horz" wrap="square" lIns="0" tIns="0" rIns="0" bIns="0" rtlCol="0" anchor="t" anchorCtr="0">
            <a:spAutoFit/>
          </a:bodyPr>
          <a:lstStyle>
            <a:lvl1pPr algn="l" defTabSz="914400" rtl="0" eaLnBrk="1" latinLnBrk="0" hangingPunct="1">
              <a:lnSpc>
                <a:spcPct val="90000"/>
              </a:lnSpc>
              <a:spcBef>
                <a:spcPct val="0"/>
              </a:spcBef>
              <a:buNone/>
              <a:defRPr sz="3600" kern="1200">
                <a:solidFill>
                  <a:schemeClr val="tx1"/>
                </a:solidFill>
                <a:latin typeface="Montserrat Light" panose="00000400000000000000" pitchFamily="2" charset="0"/>
                <a:ea typeface="+mj-ea"/>
                <a:cs typeface="+mj-cs"/>
              </a:defRPr>
            </a:lvl1pPr>
          </a:lstStyle>
          <a:p>
            <a:pPr algn="ctr">
              <a:spcBef>
                <a:spcPts val="1000"/>
              </a:spcBef>
              <a:buFont typeface="Arial" panose="020B0604020202020204" pitchFamily="34" charset="0"/>
              <a:buNone/>
            </a:pPr>
            <a:r>
              <a:rPr lang="en-US" sz="1600" b="1" dirty="0">
                <a:solidFill>
                  <a:srgbClr val="AB1DAB"/>
                </a:solidFill>
                <a:latin typeface="Montserrat Black" panose="00000A00000000000000" pitchFamily="2" charset="0"/>
                <a:ea typeface="+mn-ea"/>
                <a:cs typeface="+mn-cs"/>
              </a:rPr>
              <a:t>Description</a:t>
            </a:r>
          </a:p>
        </p:txBody>
      </p:sp>
      <p:sp>
        <p:nvSpPr>
          <p:cNvPr id="66" name="Content Placeholder 2">
            <a:extLst>
              <a:ext uri="{FF2B5EF4-FFF2-40B4-BE49-F238E27FC236}">
                <a16:creationId xmlns:a16="http://schemas.microsoft.com/office/drawing/2014/main" id="{4AE98D2D-BC45-4CC9-88D8-213BB0D9BBCC}"/>
              </a:ext>
            </a:extLst>
          </p:cNvPr>
          <p:cNvSpPr txBox="1">
            <a:spLocks/>
          </p:cNvSpPr>
          <p:nvPr/>
        </p:nvSpPr>
        <p:spPr>
          <a:xfrm>
            <a:off x="7304942" y="5700137"/>
            <a:ext cx="2350477" cy="775597"/>
          </a:xfrm>
          <a:prstGeom prst="rect">
            <a:avLst/>
          </a:prstGeom>
        </p:spPr>
        <p:txBody>
          <a:bodyPr vert="horz" wrap="square" lIns="0" tIns="0" rIns="0" bIns="0" rtlCol="0" anchor="t" anchorCtr="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ontserrat Light" panose="00000400000000000000"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ontserrat Light" panose="00000400000000000000"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ontserrat Light" panose="00000400000000000000"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ontserrat Light" panose="00000400000000000000"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ontserrat Light" panose="000004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400" dirty="0">
                <a:solidFill>
                  <a:schemeClr val="tx1">
                    <a:lumMod val="75000"/>
                    <a:lumOff val="25000"/>
                  </a:schemeClr>
                </a:solidFill>
              </a:rPr>
              <a:t>Lorem ipsum dolor sit </a:t>
            </a:r>
            <a:r>
              <a:rPr lang="en-US" sz="1400" dirty="0" err="1">
                <a:solidFill>
                  <a:schemeClr val="tx1">
                    <a:lumMod val="75000"/>
                    <a:lumOff val="25000"/>
                  </a:schemeClr>
                </a:solidFill>
              </a:rPr>
              <a:t>amet</a:t>
            </a:r>
            <a:r>
              <a:rPr lang="en-US" sz="1400" dirty="0">
                <a:solidFill>
                  <a:schemeClr val="tx1">
                    <a:lumMod val="75000"/>
                    <a:lumOff val="25000"/>
                  </a:schemeClr>
                </a:solidFill>
              </a:rPr>
              <a:t>, </a:t>
            </a:r>
            <a:r>
              <a:rPr lang="en-US" sz="1400" dirty="0" err="1">
                <a:solidFill>
                  <a:schemeClr val="tx1">
                    <a:lumMod val="75000"/>
                    <a:lumOff val="25000"/>
                  </a:schemeClr>
                </a:solidFill>
              </a:rPr>
              <a:t>consectetur</a:t>
            </a:r>
            <a:r>
              <a:rPr lang="en-US" sz="1400" dirty="0">
                <a:solidFill>
                  <a:schemeClr val="tx1">
                    <a:lumMod val="75000"/>
                    <a:lumOff val="25000"/>
                  </a:schemeClr>
                </a:solidFill>
              </a:rPr>
              <a:t> </a:t>
            </a:r>
            <a:r>
              <a:rPr lang="en-US" sz="1400" dirty="0" err="1">
                <a:solidFill>
                  <a:schemeClr val="tx1">
                    <a:lumMod val="75000"/>
                    <a:lumOff val="25000"/>
                  </a:schemeClr>
                </a:solidFill>
              </a:rPr>
              <a:t>adipiscing</a:t>
            </a:r>
            <a:r>
              <a:rPr lang="en-US" sz="1400" dirty="0">
                <a:solidFill>
                  <a:schemeClr val="tx1">
                    <a:lumMod val="75000"/>
                    <a:lumOff val="25000"/>
                  </a:schemeClr>
                </a:solidFill>
              </a:rPr>
              <a:t> </a:t>
            </a:r>
            <a:r>
              <a:rPr lang="en-US" sz="1400" dirty="0" err="1">
                <a:solidFill>
                  <a:schemeClr val="tx1">
                    <a:lumMod val="75000"/>
                    <a:lumOff val="25000"/>
                  </a:schemeClr>
                </a:solidFill>
              </a:rPr>
              <a:t>elit</a:t>
            </a:r>
            <a:r>
              <a:rPr lang="en-US" sz="1400" dirty="0">
                <a:solidFill>
                  <a:schemeClr val="tx1">
                    <a:lumMod val="75000"/>
                    <a:lumOff val="25000"/>
                  </a:schemeClr>
                </a:solidFill>
              </a:rPr>
              <a:t>, sed do </a:t>
            </a:r>
            <a:r>
              <a:rPr lang="en-US" sz="1400" dirty="0" err="1">
                <a:solidFill>
                  <a:schemeClr val="tx1">
                    <a:lumMod val="75000"/>
                    <a:lumOff val="25000"/>
                  </a:schemeClr>
                </a:solidFill>
              </a:rPr>
              <a:t>eiusmod</a:t>
            </a:r>
            <a:r>
              <a:rPr lang="en-US" sz="1400" dirty="0">
                <a:solidFill>
                  <a:schemeClr val="tx1">
                    <a:lumMod val="75000"/>
                    <a:lumOff val="25000"/>
                  </a:schemeClr>
                </a:solidFill>
              </a:rPr>
              <a:t> </a:t>
            </a:r>
            <a:r>
              <a:rPr lang="en-US" sz="1400" dirty="0" err="1">
                <a:solidFill>
                  <a:schemeClr val="tx1">
                    <a:lumMod val="75000"/>
                    <a:lumOff val="25000"/>
                  </a:schemeClr>
                </a:solidFill>
              </a:rPr>
              <a:t>tempor</a:t>
            </a:r>
            <a:endParaRPr lang="en-US" sz="1400" dirty="0">
              <a:solidFill>
                <a:schemeClr val="tx1">
                  <a:lumMod val="75000"/>
                  <a:lumOff val="25000"/>
                </a:schemeClr>
              </a:solidFill>
            </a:endParaRPr>
          </a:p>
        </p:txBody>
      </p:sp>
      <p:grpSp>
        <p:nvGrpSpPr>
          <p:cNvPr id="38" name="Group 37">
            <a:extLst>
              <a:ext uri="{FF2B5EF4-FFF2-40B4-BE49-F238E27FC236}">
                <a16:creationId xmlns:a16="http://schemas.microsoft.com/office/drawing/2014/main" id="{A23A7CCE-A1C0-4A7B-982E-B7D76715D11D}"/>
              </a:ext>
            </a:extLst>
          </p:cNvPr>
          <p:cNvGrpSpPr/>
          <p:nvPr/>
        </p:nvGrpSpPr>
        <p:grpSpPr>
          <a:xfrm>
            <a:off x="3490077" y="4598344"/>
            <a:ext cx="472792" cy="366412"/>
            <a:chOff x="1722807" y="5171226"/>
            <a:chExt cx="472792" cy="366412"/>
          </a:xfrm>
          <a:solidFill>
            <a:schemeClr val="bg1"/>
          </a:solidFill>
        </p:grpSpPr>
        <p:sp>
          <p:nvSpPr>
            <p:cNvPr id="39" name="Freeform: Shape 38">
              <a:extLst>
                <a:ext uri="{FF2B5EF4-FFF2-40B4-BE49-F238E27FC236}">
                  <a16:creationId xmlns:a16="http://schemas.microsoft.com/office/drawing/2014/main" id="{0077C6D6-29F4-4C7A-B292-147719492B29}"/>
                </a:ext>
              </a:extLst>
            </p:cNvPr>
            <p:cNvSpPr/>
            <p:nvPr/>
          </p:nvSpPr>
          <p:spPr>
            <a:xfrm>
              <a:off x="1722807" y="5324882"/>
              <a:ext cx="141838" cy="212756"/>
            </a:xfrm>
            <a:custGeom>
              <a:avLst/>
              <a:gdLst>
                <a:gd name="connsiteX0" fmla="*/ 20638 w 82550"/>
                <a:gd name="connsiteY0" fmla="*/ 75671 h 123825"/>
                <a:gd name="connsiteX1" fmla="*/ 34396 w 82550"/>
                <a:gd name="connsiteY1" fmla="*/ 75671 h 123825"/>
                <a:gd name="connsiteX2" fmla="*/ 34396 w 82550"/>
                <a:gd name="connsiteY2" fmla="*/ 89429 h 123825"/>
                <a:gd name="connsiteX3" fmla="*/ 20638 w 82550"/>
                <a:gd name="connsiteY3" fmla="*/ 89429 h 123825"/>
                <a:gd name="connsiteX4" fmla="*/ 20638 w 82550"/>
                <a:gd name="connsiteY4" fmla="*/ 75671 h 123825"/>
                <a:gd name="connsiteX5" fmla="*/ 20638 w 82550"/>
                <a:gd name="connsiteY5" fmla="*/ 48154 h 123825"/>
                <a:gd name="connsiteX6" fmla="*/ 34396 w 82550"/>
                <a:gd name="connsiteY6" fmla="*/ 48154 h 123825"/>
                <a:gd name="connsiteX7" fmla="*/ 34396 w 82550"/>
                <a:gd name="connsiteY7" fmla="*/ 61913 h 123825"/>
                <a:gd name="connsiteX8" fmla="*/ 20638 w 82550"/>
                <a:gd name="connsiteY8" fmla="*/ 61913 h 123825"/>
                <a:gd name="connsiteX9" fmla="*/ 20638 w 82550"/>
                <a:gd name="connsiteY9" fmla="*/ 48154 h 123825"/>
                <a:gd name="connsiteX10" fmla="*/ 20638 w 82550"/>
                <a:gd name="connsiteY10" fmla="*/ 20638 h 123825"/>
                <a:gd name="connsiteX11" fmla="*/ 34396 w 82550"/>
                <a:gd name="connsiteY11" fmla="*/ 20638 h 123825"/>
                <a:gd name="connsiteX12" fmla="*/ 34396 w 82550"/>
                <a:gd name="connsiteY12" fmla="*/ 34396 h 123825"/>
                <a:gd name="connsiteX13" fmla="*/ 20638 w 82550"/>
                <a:gd name="connsiteY13" fmla="*/ 34396 h 123825"/>
                <a:gd name="connsiteX14" fmla="*/ 20638 w 82550"/>
                <a:gd name="connsiteY14" fmla="*/ 20638 h 123825"/>
                <a:gd name="connsiteX15" fmla="*/ 48154 w 82550"/>
                <a:gd name="connsiteY15" fmla="*/ 75671 h 123825"/>
                <a:gd name="connsiteX16" fmla="*/ 61913 w 82550"/>
                <a:gd name="connsiteY16" fmla="*/ 75671 h 123825"/>
                <a:gd name="connsiteX17" fmla="*/ 61913 w 82550"/>
                <a:gd name="connsiteY17" fmla="*/ 89429 h 123825"/>
                <a:gd name="connsiteX18" fmla="*/ 48154 w 82550"/>
                <a:gd name="connsiteY18" fmla="*/ 89429 h 123825"/>
                <a:gd name="connsiteX19" fmla="*/ 48154 w 82550"/>
                <a:gd name="connsiteY19" fmla="*/ 75671 h 123825"/>
                <a:gd name="connsiteX20" fmla="*/ 48154 w 82550"/>
                <a:gd name="connsiteY20" fmla="*/ 48154 h 123825"/>
                <a:gd name="connsiteX21" fmla="*/ 61913 w 82550"/>
                <a:gd name="connsiteY21" fmla="*/ 48154 h 123825"/>
                <a:gd name="connsiteX22" fmla="*/ 61913 w 82550"/>
                <a:gd name="connsiteY22" fmla="*/ 61913 h 123825"/>
                <a:gd name="connsiteX23" fmla="*/ 48154 w 82550"/>
                <a:gd name="connsiteY23" fmla="*/ 61913 h 123825"/>
                <a:gd name="connsiteX24" fmla="*/ 48154 w 82550"/>
                <a:gd name="connsiteY24" fmla="*/ 48154 h 123825"/>
                <a:gd name="connsiteX25" fmla="*/ 48154 w 82550"/>
                <a:gd name="connsiteY25" fmla="*/ 20638 h 123825"/>
                <a:gd name="connsiteX26" fmla="*/ 61913 w 82550"/>
                <a:gd name="connsiteY26" fmla="*/ 20638 h 123825"/>
                <a:gd name="connsiteX27" fmla="*/ 61913 w 82550"/>
                <a:gd name="connsiteY27" fmla="*/ 34396 h 123825"/>
                <a:gd name="connsiteX28" fmla="*/ 48154 w 82550"/>
                <a:gd name="connsiteY28" fmla="*/ 34396 h 123825"/>
                <a:gd name="connsiteX29" fmla="*/ 48154 w 82550"/>
                <a:gd name="connsiteY29" fmla="*/ 20638 h 123825"/>
                <a:gd name="connsiteX30" fmla="*/ 0 w 82550"/>
                <a:gd name="connsiteY30" fmla="*/ 123825 h 123825"/>
                <a:gd name="connsiteX31" fmla="*/ 34396 w 82550"/>
                <a:gd name="connsiteY31" fmla="*/ 123825 h 123825"/>
                <a:gd name="connsiteX32" fmla="*/ 34396 w 82550"/>
                <a:gd name="connsiteY32" fmla="*/ 103188 h 123825"/>
                <a:gd name="connsiteX33" fmla="*/ 48154 w 82550"/>
                <a:gd name="connsiteY33" fmla="*/ 103188 h 123825"/>
                <a:gd name="connsiteX34" fmla="*/ 48154 w 82550"/>
                <a:gd name="connsiteY34" fmla="*/ 123825 h 123825"/>
                <a:gd name="connsiteX35" fmla="*/ 82550 w 82550"/>
                <a:gd name="connsiteY35" fmla="*/ 123825 h 123825"/>
                <a:gd name="connsiteX36" fmla="*/ 82550 w 82550"/>
                <a:gd name="connsiteY36" fmla="*/ 0 h 123825"/>
                <a:gd name="connsiteX37" fmla="*/ 0 w 82550"/>
                <a:gd name="connsiteY37" fmla="*/ 0 h 123825"/>
                <a:gd name="connsiteX38" fmla="*/ 0 w 82550"/>
                <a:gd name="connsiteY38" fmla="*/ 123825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82550" h="123825">
                  <a:moveTo>
                    <a:pt x="20638" y="75671"/>
                  </a:moveTo>
                  <a:lnTo>
                    <a:pt x="34396" y="75671"/>
                  </a:lnTo>
                  <a:lnTo>
                    <a:pt x="34396" y="89429"/>
                  </a:lnTo>
                  <a:lnTo>
                    <a:pt x="20638" y="89429"/>
                  </a:lnTo>
                  <a:lnTo>
                    <a:pt x="20638" y="75671"/>
                  </a:lnTo>
                  <a:close/>
                  <a:moveTo>
                    <a:pt x="20638" y="48154"/>
                  </a:moveTo>
                  <a:lnTo>
                    <a:pt x="34396" y="48154"/>
                  </a:lnTo>
                  <a:lnTo>
                    <a:pt x="34396" y="61913"/>
                  </a:lnTo>
                  <a:lnTo>
                    <a:pt x="20638" y="61913"/>
                  </a:lnTo>
                  <a:lnTo>
                    <a:pt x="20638" y="48154"/>
                  </a:lnTo>
                  <a:close/>
                  <a:moveTo>
                    <a:pt x="20638" y="20638"/>
                  </a:moveTo>
                  <a:lnTo>
                    <a:pt x="34396" y="20638"/>
                  </a:lnTo>
                  <a:lnTo>
                    <a:pt x="34396" y="34396"/>
                  </a:lnTo>
                  <a:lnTo>
                    <a:pt x="20638" y="34396"/>
                  </a:lnTo>
                  <a:lnTo>
                    <a:pt x="20638" y="20638"/>
                  </a:lnTo>
                  <a:close/>
                  <a:moveTo>
                    <a:pt x="48154" y="75671"/>
                  </a:moveTo>
                  <a:lnTo>
                    <a:pt x="61913" y="75671"/>
                  </a:lnTo>
                  <a:lnTo>
                    <a:pt x="61913" y="89429"/>
                  </a:lnTo>
                  <a:lnTo>
                    <a:pt x="48154" y="89429"/>
                  </a:lnTo>
                  <a:lnTo>
                    <a:pt x="48154" y="75671"/>
                  </a:lnTo>
                  <a:close/>
                  <a:moveTo>
                    <a:pt x="48154" y="48154"/>
                  </a:moveTo>
                  <a:lnTo>
                    <a:pt x="61913" y="48154"/>
                  </a:lnTo>
                  <a:lnTo>
                    <a:pt x="61913" y="61913"/>
                  </a:lnTo>
                  <a:lnTo>
                    <a:pt x="48154" y="61913"/>
                  </a:lnTo>
                  <a:lnTo>
                    <a:pt x="48154" y="48154"/>
                  </a:lnTo>
                  <a:close/>
                  <a:moveTo>
                    <a:pt x="48154" y="20638"/>
                  </a:moveTo>
                  <a:lnTo>
                    <a:pt x="61913" y="20638"/>
                  </a:lnTo>
                  <a:lnTo>
                    <a:pt x="61913" y="34396"/>
                  </a:lnTo>
                  <a:lnTo>
                    <a:pt x="48154" y="34396"/>
                  </a:lnTo>
                  <a:lnTo>
                    <a:pt x="48154" y="20638"/>
                  </a:lnTo>
                  <a:close/>
                  <a:moveTo>
                    <a:pt x="0" y="123825"/>
                  </a:moveTo>
                  <a:lnTo>
                    <a:pt x="34396" y="123825"/>
                  </a:lnTo>
                  <a:lnTo>
                    <a:pt x="34396" y="103188"/>
                  </a:lnTo>
                  <a:lnTo>
                    <a:pt x="48154" y="103188"/>
                  </a:lnTo>
                  <a:lnTo>
                    <a:pt x="48154" y="123825"/>
                  </a:lnTo>
                  <a:lnTo>
                    <a:pt x="82550" y="123825"/>
                  </a:lnTo>
                  <a:lnTo>
                    <a:pt x="82550" y="0"/>
                  </a:lnTo>
                  <a:lnTo>
                    <a:pt x="0" y="0"/>
                  </a:lnTo>
                  <a:lnTo>
                    <a:pt x="0" y="123825"/>
                  </a:lnTo>
                  <a:close/>
                </a:path>
              </a:pathLst>
            </a:custGeom>
            <a:grpFill/>
            <a:ln w="3373" cap="flat">
              <a:noFill/>
              <a:prstDash val="solid"/>
              <a:miter/>
            </a:ln>
          </p:spPr>
          <p:txBody>
            <a:bodyPr rtlCol="0" anchor="ctr"/>
            <a:lstStyle/>
            <a:p>
              <a:endParaRPr lang="en-ID" dirty="0"/>
            </a:p>
          </p:txBody>
        </p:sp>
        <p:sp>
          <p:nvSpPr>
            <p:cNvPr id="40" name="Freeform: Shape 39">
              <a:extLst>
                <a:ext uri="{FF2B5EF4-FFF2-40B4-BE49-F238E27FC236}">
                  <a16:creationId xmlns:a16="http://schemas.microsoft.com/office/drawing/2014/main" id="{AE8FFB04-2690-427F-AEA8-A145A279916F}"/>
                </a:ext>
              </a:extLst>
            </p:cNvPr>
            <p:cNvSpPr/>
            <p:nvPr/>
          </p:nvSpPr>
          <p:spPr>
            <a:xfrm>
              <a:off x="1888284" y="5372162"/>
              <a:ext cx="141838" cy="165476"/>
            </a:xfrm>
            <a:custGeom>
              <a:avLst/>
              <a:gdLst>
                <a:gd name="connsiteX0" fmla="*/ 20638 w 82550"/>
                <a:gd name="connsiteY0" fmla="*/ 48154 h 96308"/>
                <a:gd name="connsiteX1" fmla="*/ 34396 w 82550"/>
                <a:gd name="connsiteY1" fmla="*/ 48154 h 96308"/>
                <a:gd name="connsiteX2" fmla="*/ 34396 w 82550"/>
                <a:gd name="connsiteY2" fmla="*/ 61913 h 96308"/>
                <a:gd name="connsiteX3" fmla="*/ 20638 w 82550"/>
                <a:gd name="connsiteY3" fmla="*/ 61913 h 96308"/>
                <a:gd name="connsiteX4" fmla="*/ 20638 w 82550"/>
                <a:gd name="connsiteY4" fmla="*/ 48154 h 96308"/>
                <a:gd name="connsiteX5" fmla="*/ 20638 w 82550"/>
                <a:gd name="connsiteY5" fmla="*/ 20638 h 96308"/>
                <a:gd name="connsiteX6" fmla="*/ 34396 w 82550"/>
                <a:gd name="connsiteY6" fmla="*/ 20638 h 96308"/>
                <a:gd name="connsiteX7" fmla="*/ 34396 w 82550"/>
                <a:gd name="connsiteY7" fmla="*/ 34396 h 96308"/>
                <a:gd name="connsiteX8" fmla="*/ 20638 w 82550"/>
                <a:gd name="connsiteY8" fmla="*/ 34396 h 96308"/>
                <a:gd name="connsiteX9" fmla="*/ 20638 w 82550"/>
                <a:gd name="connsiteY9" fmla="*/ 20638 h 96308"/>
                <a:gd name="connsiteX10" fmla="*/ 48154 w 82550"/>
                <a:gd name="connsiteY10" fmla="*/ 48154 h 96308"/>
                <a:gd name="connsiteX11" fmla="*/ 61913 w 82550"/>
                <a:gd name="connsiteY11" fmla="*/ 48154 h 96308"/>
                <a:gd name="connsiteX12" fmla="*/ 61913 w 82550"/>
                <a:gd name="connsiteY12" fmla="*/ 61913 h 96308"/>
                <a:gd name="connsiteX13" fmla="*/ 48154 w 82550"/>
                <a:gd name="connsiteY13" fmla="*/ 61913 h 96308"/>
                <a:gd name="connsiteX14" fmla="*/ 48154 w 82550"/>
                <a:gd name="connsiteY14" fmla="*/ 48154 h 96308"/>
                <a:gd name="connsiteX15" fmla="*/ 48154 w 82550"/>
                <a:gd name="connsiteY15" fmla="*/ 20638 h 96308"/>
                <a:gd name="connsiteX16" fmla="*/ 61913 w 82550"/>
                <a:gd name="connsiteY16" fmla="*/ 20638 h 96308"/>
                <a:gd name="connsiteX17" fmla="*/ 61913 w 82550"/>
                <a:gd name="connsiteY17" fmla="*/ 34396 h 96308"/>
                <a:gd name="connsiteX18" fmla="*/ 48154 w 82550"/>
                <a:gd name="connsiteY18" fmla="*/ 34396 h 96308"/>
                <a:gd name="connsiteX19" fmla="*/ 48154 w 82550"/>
                <a:gd name="connsiteY19" fmla="*/ 20638 h 96308"/>
                <a:gd name="connsiteX20" fmla="*/ 0 w 82550"/>
                <a:gd name="connsiteY20" fmla="*/ 96308 h 96308"/>
                <a:gd name="connsiteX21" fmla="*/ 34396 w 82550"/>
                <a:gd name="connsiteY21" fmla="*/ 96308 h 96308"/>
                <a:gd name="connsiteX22" fmla="*/ 34396 w 82550"/>
                <a:gd name="connsiteY22" fmla="*/ 75671 h 96308"/>
                <a:gd name="connsiteX23" fmla="*/ 48154 w 82550"/>
                <a:gd name="connsiteY23" fmla="*/ 75671 h 96308"/>
                <a:gd name="connsiteX24" fmla="*/ 48154 w 82550"/>
                <a:gd name="connsiteY24" fmla="*/ 96308 h 96308"/>
                <a:gd name="connsiteX25" fmla="*/ 82550 w 82550"/>
                <a:gd name="connsiteY25" fmla="*/ 96308 h 96308"/>
                <a:gd name="connsiteX26" fmla="*/ 82550 w 82550"/>
                <a:gd name="connsiteY26" fmla="*/ 0 h 96308"/>
                <a:gd name="connsiteX27" fmla="*/ 0 w 82550"/>
                <a:gd name="connsiteY27" fmla="*/ 0 h 96308"/>
                <a:gd name="connsiteX28" fmla="*/ 0 w 82550"/>
                <a:gd name="connsiteY28" fmla="*/ 96308 h 96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2550" h="96308">
                  <a:moveTo>
                    <a:pt x="20638" y="48154"/>
                  </a:moveTo>
                  <a:lnTo>
                    <a:pt x="34396" y="48154"/>
                  </a:lnTo>
                  <a:lnTo>
                    <a:pt x="34396" y="61913"/>
                  </a:lnTo>
                  <a:lnTo>
                    <a:pt x="20638" y="61913"/>
                  </a:lnTo>
                  <a:lnTo>
                    <a:pt x="20638" y="48154"/>
                  </a:lnTo>
                  <a:close/>
                  <a:moveTo>
                    <a:pt x="20638" y="20638"/>
                  </a:moveTo>
                  <a:lnTo>
                    <a:pt x="34396" y="20638"/>
                  </a:lnTo>
                  <a:lnTo>
                    <a:pt x="34396" y="34396"/>
                  </a:lnTo>
                  <a:lnTo>
                    <a:pt x="20638" y="34396"/>
                  </a:lnTo>
                  <a:lnTo>
                    <a:pt x="20638" y="20638"/>
                  </a:lnTo>
                  <a:close/>
                  <a:moveTo>
                    <a:pt x="48154" y="48154"/>
                  </a:moveTo>
                  <a:lnTo>
                    <a:pt x="61913" y="48154"/>
                  </a:lnTo>
                  <a:lnTo>
                    <a:pt x="61913" y="61913"/>
                  </a:lnTo>
                  <a:lnTo>
                    <a:pt x="48154" y="61913"/>
                  </a:lnTo>
                  <a:lnTo>
                    <a:pt x="48154" y="48154"/>
                  </a:lnTo>
                  <a:close/>
                  <a:moveTo>
                    <a:pt x="48154" y="20638"/>
                  </a:moveTo>
                  <a:lnTo>
                    <a:pt x="61913" y="20638"/>
                  </a:lnTo>
                  <a:lnTo>
                    <a:pt x="61913" y="34396"/>
                  </a:lnTo>
                  <a:lnTo>
                    <a:pt x="48154" y="34396"/>
                  </a:lnTo>
                  <a:lnTo>
                    <a:pt x="48154" y="20638"/>
                  </a:lnTo>
                  <a:close/>
                  <a:moveTo>
                    <a:pt x="0" y="96308"/>
                  </a:moveTo>
                  <a:lnTo>
                    <a:pt x="34396" y="96308"/>
                  </a:lnTo>
                  <a:lnTo>
                    <a:pt x="34396" y="75671"/>
                  </a:lnTo>
                  <a:lnTo>
                    <a:pt x="48154" y="75671"/>
                  </a:lnTo>
                  <a:lnTo>
                    <a:pt x="48154" y="96308"/>
                  </a:lnTo>
                  <a:lnTo>
                    <a:pt x="82550" y="96308"/>
                  </a:lnTo>
                  <a:lnTo>
                    <a:pt x="82550" y="0"/>
                  </a:lnTo>
                  <a:lnTo>
                    <a:pt x="0" y="0"/>
                  </a:lnTo>
                  <a:lnTo>
                    <a:pt x="0" y="96308"/>
                  </a:lnTo>
                  <a:close/>
                </a:path>
              </a:pathLst>
            </a:custGeom>
            <a:grpFill/>
            <a:ln w="3373" cap="flat">
              <a:noFill/>
              <a:prstDash val="solid"/>
              <a:miter/>
            </a:ln>
          </p:spPr>
          <p:txBody>
            <a:bodyPr rtlCol="0" anchor="ctr"/>
            <a:lstStyle/>
            <a:p>
              <a:endParaRPr lang="en-ID" dirty="0"/>
            </a:p>
          </p:txBody>
        </p:sp>
        <p:sp>
          <p:nvSpPr>
            <p:cNvPr id="41" name="Freeform: Shape 40">
              <a:extLst>
                <a:ext uri="{FF2B5EF4-FFF2-40B4-BE49-F238E27FC236}">
                  <a16:creationId xmlns:a16="http://schemas.microsoft.com/office/drawing/2014/main" id="{F25344DB-EE64-4CDC-89E7-E7EBF6CB70C0}"/>
                </a:ext>
              </a:extLst>
            </p:cNvPr>
            <p:cNvSpPr/>
            <p:nvPr/>
          </p:nvSpPr>
          <p:spPr>
            <a:xfrm>
              <a:off x="2053761" y="5183045"/>
              <a:ext cx="141838" cy="354593"/>
            </a:xfrm>
            <a:custGeom>
              <a:avLst/>
              <a:gdLst>
                <a:gd name="connsiteX0" fmla="*/ 61913 w 82550"/>
                <a:gd name="connsiteY0" fmla="*/ 37835 h 206375"/>
                <a:gd name="connsiteX1" fmla="*/ 48154 w 82550"/>
                <a:gd name="connsiteY1" fmla="*/ 37835 h 206375"/>
                <a:gd name="connsiteX2" fmla="*/ 48154 w 82550"/>
                <a:gd name="connsiteY2" fmla="*/ 24077 h 206375"/>
                <a:gd name="connsiteX3" fmla="*/ 61913 w 82550"/>
                <a:gd name="connsiteY3" fmla="*/ 24077 h 206375"/>
                <a:gd name="connsiteX4" fmla="*/ 61913 w 82550"/>
                <a:gd name="connsiteY4" fmla="*/ 37835 h 206375"/>
                <a:gd name="connsiteX5" fmla="*/ 61913 w 82550"/>
                <a:gd name="connsiteY5" fmla="*/ 61913 h 206375"/>
                <a:gd name="connsiteX6" fmla="*/ 48154 w 82550"/>
                <a:gd name="connsiteY6" fmla="*/ 61913 h 206375"/>
                <a:gd name="connsiteX7" fmla="*/ 48154 w 82550"/>
                <a:gd name="connsiteY7" fmla="*/ 48154 h 206375"/>
                <a:gd name="connsiteX8" fmla="*/ 61913 w 82550"/>
                <a:gd name="connsiteY8" fmla="*/ 48154 h 206375"/>
                <a:gd name="connsiteX9" fmla="*/ 61913 w 82550"/>
                <a:gd name="connsiteY9" fmla="*/ 61913 h 206375"/>
                <a:gd name="connsiteX10" fmla="*/ 61913 w 82550"/>
                <a:gd name="connsiteY10" fmla="*/ 89429 h 206375"/>
                <a:gd name="connsiteX11" fmla="*/ 48154 w 82550"/>
                <a:gd name="connsiteY11" fmla="*/ 89429 h 206375"/>
                <a:gd name="connsiteX12" fmla="*/ 48154 w 82550"/>
                <a:gd name="connsiteY12" fmla="*/ 75671 h 206375"/>
                <a:gd name="connsiteX13" fmla="*/ 61913 w 82550"/>
                <a:gd name="connsiteY13" fmla="*/ 75671 h 206375"/>
                <a:gd name="connsiteX14" fmla="*/ 61913 w 82550"/>
                <a:gd name="connsiteY14" fmla="*/ 89429 h 206375"/>
                <a:gd name="connsiteX15" fmla="*/ 61913 w 82550"/>
                <a:gd name="connsiteY15" fmla="*/ 116946 h 206375"/>
                <a:gd name="connsiteX16" fmla="*/ 48154 w 82550"/>
                <a:gd name="connsiteY16" fmla="*/ 116946 h 206375"/>
                <a:gd name="connsiteX17" fmla="*/ 48154 w 82550"/>
                <a:gd name="connsiteY17" fmla="*/ 103188 h 206375"/>
                <a:gd name="connsiteX18" fmla="*/ 61913 w 82550"/>
                <a:gd name="connsiteY18" fmla="*/ 103188 h 206375"/>
                <a:gd name="connsiteX19" fmla="*/ 61913 w 82550"/>
                <a:gd name="connsiteY19" fmla="*/ 116946 h 206375"/>
                <a:gd name="connsiteX20" fmla="*/ 61913 w 82550"/>
                <a:gd name="connsiteY20" fmla="*/ 144463 h 206375"/>
                <a:gd name="connsiteX21" fmla="*/ 48154 w 82550"/>
                <a:gd name="connsiteY21" fmla="*/ 144463 h 206375"/>
                <a:gd name="connsiteX22" fmla="*/ 48154 w 82550"/>
                <a:gd name="connsiteY22" fmla="*/ 130704 h 206375"/>
                <a:gd name="connsiteX23" fmla="*/ 61913 w 82550"/>
                <a:gd name="connsiteY23" fmla="*/ 130704 h 206375"/>
                <a:gd name="connsiteX24" fmla="*/ 61913 w 82550"/>
                <a:gd name="connsiteY24" fmla="*/ 144463 h 206375"/>
                <a:gd name="connsiteX25" fmla="*/ 61913 w 82550"/>
                <a:gd name="connsiteY25" fmla="*/ 171979 h 206375"/>
                <a:gd name="connsiteX26" fmla="*/ 48154 w 82550"/>
                <a:gd name="connsiteY26" fmla="*/ 171979 h 206375"/>
                <a:gd name="connsiteX27" fmla="*/ 48154 w 82550"/>
                <a:gd name="connsiteY27" fmla="*/ 158221 h 206375"/>
                <a:gd name="connsiteX28" fmla="*/ 61913 w 82550"/>
                <a:gd name="connsiteY28" fmla="*/ 158221 h 206375"/>
                <a:gd name="connsiteX29" fmla="*/ 61913 w 82550"/>
                <a:gd name="connsiteY29" fmla="*/ 171979 h 206375"/>
                <a:gd name="connsiteX30" fmla="*/ 34396 w 82550"/>
                <a:gd name="connsiteY30" fmla="*/ 37835 h 206375"/>
                <a:gd name="connsiteX31" fmla="*/ 20638 w 82550"/>
                <a:gd name="connsiteY31" fmla="*/ 37835 h 206375"/>
                <a:gd name="connsiteX32" fmla="*/ 20638 w 82550"/>
                <a:gd name="connsiteY32" fmla="*/ 24077 h 206375"/>
                <a:gd name="connsiteX33" fmla="*/ 34396 w 82550"/>
                <a:gd name="connsiteY33" fmla="*/ 24077 h 206375"/>
                <a:gd name="connsiteX34" fmla="*/ 34396 w 82550"/>
                <a:gd name="connsiteY34" fmla="*/ 37835 h 206375"/>
                <a:gd name="connsiteX35" fmla="*/ 34396 w 82550"/>
                <a:gd name="connsiteY35" fmla="*/ 61913 h 206375"/>
                <a:gd name="connsiteX36" fmla="*/ 20638 w 82550"/>
                <a:gd name="connsiteY36" fmla="*/ 61913 h 206375"/>
                <a:gd name="connsiteX37" fmla="*/ 20638 w 82550"/>
                <a:gd name="connsiteY37" fmla="*/ 48154 h 206375"/>
                <a:gd name="connsiteX38" fmla="*/ 34396 w 82550"/>
                <a:gd name="connsiteY38" fmla="*/ 48154 h 206375"/>
                <a:gd name="connsiteX39" fmla="*/ 34396 w 82550"/>
                <a:gd name="connsiteY39" fmla="*/ 61913 h 206375"/>
                <a:gd name="connsiteX40" fmla="*/ 34396 w 82550"/>
                <a:gd name="connsiteY40" fmla="*/ 89429 h 206375"/>
                <a:gd name="connsiteX41" fmla="*/ 20638 w 82550"/>
                <a:gd name="connsiteY41" fmla="*/ 89429 h 206375"/>
                <a:gd name="connsiteX42" fmla="*/ 20638 w 82550"/>
                <a:gd name="connsiteY42" fmla="*/ 75671 h 206375"/>
                <a:gd name="connsiteX43" fmla="*/ 34396 w 82550"/>
                <a:gd name="connsiteY43" fmla="*/ 75671 h 206375"/>
                <a:gd name="connsiteX44" fmla="*/ 34396 w 82550"/>
                <a:gd name="connsiteY44" fmla="*/ 89429 h 206375"/>
                <a:gd name="connsiteX45" fmla="*/ 34396 w 82550"/>
                <a:gd name="connsiteY45" fmla="*/ 116946 h 206375"/>
                <a:gd name="connsiteX46" fmla="*/ 20638 w 82550"/>
                <a:gd name="connsiteY46" fmla="*/ 116946 h 206375"/>
                <a:gd name="connsiteX47" fmla="*/ 20638 w 82550"/>
                <a:gd name="connsiteY47" fmla="*/ 103188 h 206375"/>
                <a:gd name="connsiteX48" fmla="*/ 34396 w 82550"/>
                <a:gd name="connsiteY48" fmla="*/ 103188 h 206375"/>
                <a:gd name="connsiteX49" fmla="*/ 34396 w 82550"/>
                <a:gd name="connsiteY49" fmla="*/ 116946 h 206375"/>
                <a:gd name="connsiteX50" fmla="*/ 34396 w 82550"/>
                <a:gd name="connsiteY50" fmla="*/ 144463 h 206375"/>
                <a:gd name="connsiteX51" fmla="*/ 20638 w 82550"/>
                <a:gd name="connsiteY51" fmla="*/ 144463 h 206375"/>
                <a:gd name="connsiteX52" fmla="*/ 20638 w 82550"/>
                <a:gd name="connsiteY52" fmla="*/ 130704 h 206375"/>
                <a:gd name="connsiteX53" fmla="*/ 34396 w 82550"/>
                <a:gd name="connsiteY53" fmla="*/ 130704 h 206375"/>
                <a:gd name="connsiteX54" fmla="*/ 34396 w 82550"/>
                <a:gd name="connsiteY54" fmla="*/ 144463 h 206375"/>
                <a:gd name="connsiteX55" fmla="*/ 34396 w 82550"/>
                <a:gd name="connsiteY55" fmla="*/ 171979 h 206375"/>
                <a:gd name="connsiteX56" fmla="*/ 20638 w 82550"/>
                <a:gd name="connsiteY56" fmla="*/ 171979 h 206375"/>
                <a:gd name="connsiteX57" fmla="*/ 20638 w 82550"/>
                <a:gd name="connsiteY57" fmla="*/ 158221 h 206375"/>
                <a:gd name="connsiteX58" fmla="*/ 34396 w 82550"/>
                <a:gd name="connsiteY58" fmla="*/ 158221 h 206375"/>
                <a:gd name="connsiteX59" fmla="*/ 34396 w 82550"/>
                <a:gd name="connsiteY59" fmla="*/ 171979 h 206375"/>
                <a:gd name="connsiteX60" fmla="*/ 0 w 82550"/>
                <a:gd name="connsiteY60" fmla="*/ 0 h 206375"/>
                <a:gd name="connsiteX61" fmla="*/ 0 w 82550"/>
                <a:gd name="connsiteY61" fmla="*/ 206375 h 206375"/>
                <a:gd name="connsiteX62" fmla="*/ 34396 w 82550"/>
                <a:gd name="connsiteY62" fmla="*/ 206375 h 206375"/>
                <a:gd name="connsiteX63" fmla="*/ 34396 w 82550"/>
                <a:gd name="connsiteY63" fmla="*/ 185738 h 206375"/>
                <a:gd name="connsiteX64" fmla="*/ 48154 w 82550"/>
                <a:gd name="connsiteY64" fmla="*/ 185738 h 206375"/>
                <a:gd name="connsiteX65" fmla="*/ 48154 w 82550"/>
                <a:gd name="connsiteY65" fmla="*/ 206375 h 206375"/>
                <a:gd name="connsiteX66" fmla="*/ 82550 w 82550"/>
                <a:gd name="connsiteY66" fmla="*/ 206375 h 206375"/>
                <a:gd name="connsiteX67" fmla="*/ 82550 w 82550"/>
                <a:gd name="connsiteY67" fmla="*/ 10319 h 206375"/>
                <a:gd name="connsiteX68" fmla="*/ 0 w 82550"/>
                <a:gd name="connsiteY68" fmla="*/ 0 h 206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82550" h="206375">
                  <a:moveTo>
                    <a:pt x="61913" y="37835"/>
                  </a:moveTo>
                  <a:lnTo>
                    <a:pt x="48154" y="37835"/>
                  </a:lnTo>
                  <a:lnTo>
                    <a:pt x="48154" y="24077"/>
                  </a:lnTo>
                  <a:lnTo>
                    <a:pt x="61913" y="24077"/>
                  </a:lnTo>
                  <a:lnTo>
                    <a:pt x="61913" y="37835"/>
                  </a:lnTo>
                  <a:close/>
                  <a:moveTo>
                    <a:pt x="61913" y="61913"/>
                  </a:moveTo>
                  <a:lnTo>
                    <a:pt x="48154" y="61913"/>
                  </a:lnTo>
                  <a:lnTo>
                    <a:pt x="48154" y="48154"/>
                  </a:lnTo>
                  <a:lnTo>
                    <a:pt x="61913" y="48154"/>
                  </a:lnTo>
                  <a:lnTo>
                    <a:pt x="61913" y="61913"/>
                  </a:lnTo>
                  <a:close/>
                  <a:moveTo>
                    <a:pt x="61913" y="89429"/>
                  </a:moveTo>
                  <a:lnTo>
                    <a:pt x="48154" y="89429"/>
                  </a:lnTo>
                  <a:lnTo>
                    <a:pt x="48154" y="75671"/>
                  </a:lnTo>
                  <a:lnTo>
                    <a:pt x="61913" y="75671"/>
                  </a:lnTo>
                  <a:lnTo>
                    <a:pt x="61913" y="89429"/>
                  </a:lnTo>
                  <a:close/>
                  <a:moveTo>
                    <a:pt x="61913" y="116946"/>
                  </a:moveTo>
                  <a:lnTo>
                    <a:pt x="48154" y="116946"/>
                  </a:lnTo>
                  <a:lnTo>
                    <a:pt x="48154" y="103188"/>
                  </a:lnTo>
                  <a:lnTo>
                    <a:pt x="61913" y="103188"/>
                  </a:lnTo>
                  <a:lnTo>
                    <a:pt x="61913" y="116946"/>
                  </a:lnTo>
                  <a:close/>
                  <a:moveTo>
                    <a:pt x="61913" y="144463"/>
                  </a:moveTo>
                  <a:lnTo>
                    <a:pt x="48154" y="144463"/>
                  </a:lnTo>
                  <a:lnTo>
                    <a:pt x="48154" y="130704"/>
                  </a:lnTo>
                  <a:lnTo>
                    <a:pt x="61913" y="130704"/>
                  </a:lnTo>
                  <a:lnTo>
                    <a:pt x="61913" y="144463"/>
                  </a:lnTo>
                  <a:close/>
                  <a:moveTo>
                    <a:pt x="61913" y="171979"/>
                  </a:moveTo>
                  <a:lnTo>
                    <a:pt x="48154" y="171979"/>
                  </a:lnTo>
                  <a:lnTo>
                    <a:pt x="48154" y="158221"/>
                  </a:lnTo>
                  <a:lnTo>
                    <a:pt x="61913" y="158221"/>
                  </a:lnTo>
                  <a:lnTo>
                    <a:pt x="61913" y="171979"/>
                  </a:lnTo>
                  <a:close/>
                  <a:moveTo>
                    <a:pt x="34396" y="37835"/>
                  </a:moveTo>
                  <a:lnTo>
                    <a:pt x="20638" y="37835"/>
                  </a:lnTo>
                  <a:lnTo>
                    <a:pt x="20638" y="24077"/>
                  </a:lnTo>
                  <a:lnTo>
                    <a:pt x="34396" y="24077"/>
                  </a:lnTo>
                  <a:lnTo>
                    <a:pt x="34396" y="37835"/>
                  </a:lnTo>
                  <a:close/>
                  <a:moveTo>
                    <a:pt x="34396" y="61913"/>
                  </a:moveTo>
                  <a:lnTo>
                    <a:pt x="20638" y="61913"/>
                  </a:lnTo>
                  <a:lnTo>
                    <a:pt x="20638" y="48154"/>
                  </a:lnTo>
                  <a:lnTo>
                    <a:pt x="34396" y="48154"/>
                  </a:lnTo>
                  <a:lnTo>
                    <a:pt x="34396" y="61913"/>
                  </a:lnTo>
                  <a:close/>
                  <a:moveTo>
                    <a:pt x="34396" y="89429"/>
                  </a:moveTo>
                  <a:lnTo>
                    <a:pt x="20638" y="89429"/>
                  </a:lnTo>
                  <a:lnTo>
                    <a:pt x="20638" y="75671"/>
                  </a:lnTo>
                  <a:lnTo>
                    <a:pt x="34396" y="75671"/>
                  </a:lnTo>
                  <a:lnTo>
                    <a:pt x="34396" y="89429"/>
                  </a:lnTo>
                  <a:close/>
                  <a:moveTo>
                    <a:pt x="34396" y="116946"/>
                  </a:moveTo>
                  <a:lnTo>
                    <a:pt x="20638" y="116946"/>
                  </a:lnTo>
                  <a:lnTo>
                    <a:pt x="20638" y="103188"/>
                  </a:lnTo>
                  <a:lnTo>
                    <a:pt x="34396" y="103188"/>
                  </a:lnTo>
                  <a:lnTo>
                    <a:pt x="34396" y="116946"/>
                  </a:lnTo>
                  <a:close/>
                  <a:moveTo>
                    <a:pt x="34396" y="144463"/>
                  </a:moveTo>
                  <a:lnTo>
                    <a:pt x="20638" y="144463"/>
                  </a:lnTo>
                  <a:lnTo>
                    <a:pt x="20638" y="130704"/>
                  </a:lnTo>
                  <a:lnTo>
                    <a:pt x="34396" y="130704"/>
                  </a:lnTo>
                  <a:lnTo>
                    <a:pt x="34396" y="144463"/>
                  </a:lnTo>
                  <a:close/>
                  <a:moveTo>
                    <a:pt x="34396" y="171979"/>
                  </a:moveTo>
                  <a:lnTo>
                    <a:pt x="20638" y="171979"/>
                  </a:lnTo>
                  <a:lnTo>
                    <a:pt x="20638" y="158221"/>
                  </a:lnTo>
                  <a:lnTo>
                    <a:pt x="34396" y="158221"/>
                  </a:lnTo>
                  <a:lnTo>
                    <a:pt x="34396" y="171979"/>
                  </a:lnTo>
                  <a:close/>
                  <a:moveTo>
                    <a:pt x="0" y="0"/>
                  </a:moveTo>
                  <a:lnTo>
                    <a:pt x="0" y="206375"/>
                  </a:lnTo>
                  <a:lnTo>
                    <a:pt x="34396" y="206375"/>
                  </a:lnTo>
                  <a:lnTo>
                    <a:pt x="34396" y="185738"/>
                  </a:lnTo>
                  <a:lnTo>
                    <a:pt x="48154" y="185738"/>
                  </a:lnTo>
                  <a:lnTo>
                    <a:pt x="48154" y="206375"/>
                  </a:lnTo>
                  <a:lnTo>
                    <a:pt x="82550" y="206375"/>
                  </a:lnTo>
                  <a:lnTo>
                    <a:pt x="82550" y="10319"/>
                  </a:lnTo>
                  <a:lnTo>
                    <a:pt x="0" y="0"/>
                  </a:lnTo>
                  <a:close/>
                </a:path>
              </a:pathLst>
            </a:custGeom>
            <a:grpFill/>
            <a:ln w="3373" cap="flat">
              <a:noFill/>
              <a:prstDash val="solid"/>
              <a:miter/>
            </a:ln>
          </p:spPr>
          <p:txBody>
            <a:bodyPr rtlCol="0" anchor="ctr"/>
            <a:lstStyle/>
            <a:p>
              <a:endParaRPr lang="en-ID" dirty="0"/>
            </a:p>
          </p:txBody>
        </p:sp>
        <p:sp>
          <p:nvSpPr>
            <p:cNvPr id="42" name="Freeform: Shape 41">
              <a:extLst>
                <a:ext uri="{FF2B5EF4-FFF2-40B4-BE49-F238E27FC236}">
                  <a16:creationId xmlns:a16="http://schemas.microsoft.com/office/drawing/2014/main" id="{592FD8C0-A268-4415-8947-E1EAB6682DA0}"/>
                </a:ext>
              </a:extLst>
            </p:cNvPr>
            <p:cNvSpPr/>
            <p:nvPr/>
          </p:nvSpPr>
          <p:spPr>
            <a:xfrm>
              <a:off x="1805546" y="5171226"/>
              <a:ext cx="141838" cy="177297"/>
            </a:xfrm>
            <a:custGeom>
              <a:avLst/>
              <a:gdLst>
                <a:gd name="connsiteX0" fmla="*/ 48154 w 82550"/>
                <a:gd name="connsiteY0" fmla="*/ 48154 h 103187"/>
                <a:gd name="connsiteX1" fmla="*/ 61913 w 82550"/>
                <a:gd name="connsiteY1" fmla="*/ 48154 h 103187"/>
                <a:gd name="connsiteX2" fmla="*/ 61913 w 82550"/>
                <a:gd name="connsiteY2" fmla="*/ 61913 h 103187"/>
                <a:gd name="connsiteX3" fmla="*/ 48154 w 82550"/>
                <a:gd name="connsiteY3" fmla="*/ 61913 h 103187"/>
                <a:gd name="connsiteX4" fmla="*/ 48154 w 82550"/>
                <a:gd name="connsiteY4" fmla="*/ 48154 h 103187"/>
                <a:gd name="connsiteX5" fmla="*/ 48154 w 82550"/>
                <a:gd name="connsiteY5" fmla="*/ 20638 h 103187"/>
                <a:gd name="connsiteX6" fmla="*/ 61913 w 82550"/>
                <a:gd name="connsiteY6" fmla="*/ 20638 h 103187"/>
                <a:gd name="connsiteX7" fmla="*/ 61913 w 82550"/>
                <a:gd name="connsiteY7" fmla="*/ 34396 h 103187"/>
                <a:gd name="connsiteX8" fmla="*/ 48154 w 82550"/>
                <a:gd name="connsiteY8" fmla="*/ 34396 h 103187"/>
                <a:gd name="connsiteX9" fmla="*/ 48154 w 82550"/>
                <a:gd name="connsiteY9" fmla="*/ 20638 h 103187"/>
                <a:gd name="connsiteX10" fmla="*/ 34396 w 82550"/>
                <a:gd name="connsiteY10" fmla="*/ 34396 h 103187"/>
                <a:gd name="connsiteX11" fmla="*/ 20638 w 82550"/>
                <a:gd name="connsiteY11" fmla="*/ 34396 h 103187"/>
                <a:gd name="connsiteX12" fmla="*/ 20638 w 82550"/>
                <a:gd name="connsiteY12" fmla="*/ 20638 h 103187"/>
                <a:gd name="connsiteX13" fmla="*/ 34396 w 82550"/>
                <a:gd name="connsiteY13" fmla="*/ 20638 h 103187"/>
                <a:gd name="connsiteX14" fmla="*/ 34396 w 82550"/>
                <a:gd name="connsiteY14" fmla="*/ 34396 h 103187"/>
                <a:gd name="connsiteX15" fmla="*/ 34396 w 82550"/>
                <a:gd name="connsiteY15" fmla="*/ 61913 h 103187"/>
                <a:gd name="connsiteX16" fmla="*/ 20638 w 82550"/>
                <a:gd name="connsiteY16" fmla="*/ 61913 h 103187"/>
                <a:gd name="connsiteX17" fmla="*/ 20638 w 82550"/>
                <a:gd name="connsiteY17" fmla="*/ 48154 h 103187"/>
                <a:gd name="connsiteX18" fmla="*/ 34396 w 82550"/>
                <a:gd name="connsiteY18" fmla="*/ 48154 h 103187"/>
                <a:gd name="connsiteX19" fmla="*/ 34396 w 82550"/>
                <a:gd name="connsiteY19" fmla="*/ 61913 h 103187"/>
                <a:gd name="connsiteX20" fmla="*/ 48154 w 82550"/>
                <a:gd name="connsiteY20" fmla="*/ 103188 h 103187"/>
                <a:gd name="connsiteX21" fmla="*/ 82550 w 82550"/>
                <a:gd name="connsiteY21" fmla="*/ 103188 h 103187"/>
                <a:gd name="connsiteX22" fmla="*/ 82550 w 82550"/>
                <a:gd name="connsiteY22" fmla="*/ 0 h 103187"/>
                <a:gd name="connsiteX23" fmla="*/ 0 w 82550"/>
                <a:gd name="connsiteY23" fmla="*/ 0 h 103187"/>
                <a:gd name="connsiteX24" fmla="*/ 0 w 82550"/>
                <a:gd name="connsiteY24" fmla="*/ 75671 h 103187"/>
                <a:gd name="connsiteX25" fmla="*/ 48154 w 82550"/>
                <a:gd name="connsiteY25" fmla="*/ 75671 h 103187"/>
                <a:gd name="connsiteX26" fmla="*/ 48154 w 82550"/>
                <a:gd name="connsiteY26" fmla="*/ 103188 h 103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2550" h="103187">
                  <a:moveTo>
                    <a:pt x="48154" y="48154"/>
                  </a:moveTo>
                  <a:lnTo>
                    <a:pt x="61913" y="48154"/>
                  </a:lnTo>
                  <a:lnTo>
                    <a:pt x="61913" y="61913"/>
                  </a:lnTo>
                  <a:lnTo>
                    <a:pt x="48154" y="61913"/>
                  </a:lnTo>
                  <a:lnTo>
                    <a:pt x="48154" y="48154"/>
                  </a:lnTo>
                  <a:close/>
                  <a:moveTo>
                    <a:pt x="48154" y="20638"/>
                  </a:moveTo>
                  <a:lnTo>
                    <a:pt x="61913" y="20638"/>
                  </a:lnTo>
                  <a:lnTo>
                    <a:pt x="61913" y="34396"/>
                  </a:lnTo>
                  <a:lnTo>
                    <a:pt x="48154" y="34396"/>
                  </a:lnTo>
                  <a:lnTo>
                    <a:pt x="48154" y="20638"/>
                  </a:lnTo>
                  <a:close/>
                  <a:moveTo>
                    <a:pt x="34396" y="34396"/>
                  </a:moveTo>
                  <a:lnTo>
                    <a:pt x="20638" y="34396"/>
                  </a:lnTo>
                  <a:lnTo>
                    <a:pt x="20638" y="20638"/>
                  </a:lnTo>
                  <a:lnTo>
                    <a:pt x="34396" y="20638"/>
                  </a:lnTo>
                  <a:lnTo>
                    <a:pt x="34396" y="34396"/>
                  </a:lnTo>
                  <a:close/>
                  <a:moveTo>
                    <a:pt x="34396" y="61913"/>
                  </a:moveTo>
                  <a:lnTo>
                    <a:pt x="20638" y="61913"/>
                  </a:lnTo>
                  <a:lnTo>
                    <a:pt x="20638" y="48154"/>
                  </a:lnTo>
                  <a:lnTo>
                    <a:pt x="34396" y="48154"/>
                  </a:lnTo>
                  <a:lnTo>
                    <a:pt x="34396" y="61913"/>
                  </a:lnTo>
                  <a:close/>
                  <a:moveTo>
                    <a:pt x="48154" y="103188"/>
                  </a:moveTo>
                  <a:lnTo>
                    <a:pt x="82550" y="103188"/>
                  </a:lnTo>
                  <a:lnTo>
                    <a:pt x="82550" y="0"/>
                  </a:lnTo>
                  <a:lnTo>
                    <a:pt x="0" y="0"/>
                  </a:lnTo>
                  <a:lnTo>
                    <a:pt x="0" y="75671"/>
                  </a:lnTo>
                  <a:lnTo>
                    <a:pt x="48154" y="75671"/>
                  </a:lnTo>
                  <a:lnTo>
                    <a:pt x="48154" y="103188"/>
                  </a:lnTo>
                  <a:close/>
                </a:path>
              </a:pathLst>
            </a:custGeom>
            <a:grpFill/>
            <a:ln w="3373" cap="flat">
              <a:noFill/>
              <a:prstDash val="solid"/>
              <a:miter/>
            </a:ln>
          </p:spPr>
          <p:txBody>
            <a:bodyPr rtlCol="0" anchor="ctr"/>
            <a:lstStyle/>
            <a:p>
              <a:endParaRPr lang="en-ID" dirty="0"/>
            </a:p>
          </p:txBody>
        </p:sp>
      </p:grpSp>
      <p:grpSp>
        <p:nvGrpSpPr>
          <p:cNvPr id="53" name="Graphic 729" descr="Receiver">
            <a:extLst>
              <a:ext uri="{FF2B5EF4-FFF2-40B4-BE49-F238E27FC236}">
                <a16:creationId xmlns:a16="http://schemas.microsoft.com/office/drawing/2014/main" id="{C7498F1D-C733-4A24-974A-8849A81F5CF3}"/>
              </a:ext>
            </a:extLst>
          </p:cNvPr>
          <p:cNvGrpSpPr/>
          <p:nvPr/>
        </p:nvGrpSpPr>
        <p:grpSpPr>
          <a:xfrm>
            <a:off x="8226235" y="4624102"/>
            <a:ext cx="364284" cy="367736"/>
            <a:chOff x="6006241" y="6220904"/>
            <a:chExt cx="271177" cy="273748"/>
          </a:xfrm>
          <a:solidFill>
            <a:schemeClr val="bg1"/>
          </a:solidFill>
        </p:grpSpPr>
        <p:sp>
          <p:nvSpPr>
            <p:cNvPr id="62" name="Freeform: Shape 61">
              <a:extLst>
                <a:ext uri="{FF2B5EF4-FFF2-40B4-BE49-F238E27FC236}">
                  <a16:creationId xmlns:a16="http://schemas.microsoft.com/office/drawing/2014/main" id="{4AB79C8A-FEA9-4CFA-9481-608D4F91A695}"/>
                </a:ext>
              </a:extLst>
            </p:cNvPr>
            <p:cNvSpPr/>
            <p:nvPr/>
          </p:nvSpPr>
          <p:spPr>
            <a:xfrm>
              <a:off x="6039644" y="6220904"/>
              <a:ext cx="75375" cy="75375"/>
            </a:xfrm>
            <a:custGeom>
              <a:avLst/>
              <a:gdLst>
                <a:gd name="connsiteX0" fmla="*/ 73319 w 75374"/>
                <a:gd name="connsiteY0" fmla="*/ 72634 h 75374"/>
                <a:gd name="connsiteX1" fmla="*/ 77773 w 75374"/>
                <a:gd name="connsiteY1" fmla="*/ 62013 h 75374"/>
                <a:gd name="connsiteX2" fmla="*/ 73319 w 75374"/>
                <a:gd name="connsiteY2" fmla="*/ 51392 h 75374"/>
                <a:gd name="connsiteX3" fmla="*/ 26039 w 75374"/>
                <a:gd name="connsiteY3" fmla="*/ 4454 h 75374"/>
                <a:gd name="connsiteX4" fmla="*/ 15760 w 75374"/>
                <a:gd name="connsiteY4" fmla="*/ 0 h 75374"/>
                <a:gd name="connsiteX5" fmla="*/ 5139 w 75374"/>
                <a:gd name="connsiteY5" fmla="*/ 4454 h 75374"/>
                <a:gd name="connsiteX6" fmla="*/ 0 w 75374"/>
                <a:gd name="connsiteY6" fmla="*/ 9593 h 75374"/>
                <a:gd name="connsiteX7" fmla="*/ 68180 w 75374"/>
                <a:gd name="connsiteY7" fmla="*/ 77773 h 75374"/>
                <a:gd name="connsiteX8" fmla="*/ 73319 w 75374"/>
                <a:gd name="connsiteY8" fmla="*/ 72634 h 75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374" h="75374">
                  <a:moveTo>
                    <a:pt x="73319" y="72634"/>
                  </a:moveTo>
                  <a:cubicBezTo>
                    <a:pt x="76060" y="69893"/>
                    <a:pt x="77773" y="66124"/>
                    <a:pt x="77773" y="62013"/>
                  </a:cubicBezTo>
                  <a:cubicBezTo>
                    <a:pt x="77773" y="57902"/>
                    <a:pt x="76060" y="54133"/>
                    <a:pt x="73319" y="51392"/>
                  </a:cubicBezTo>
                  <a:lnTo>
                    <a:pt x="26039" y="4454"/>
                  </a:lnTo>
                  <a:cubicBezTo>
                    <a:pt x="23298" y="1713"/>
                    <a:pt x="19529" y="0"/>
                    <a:pt x="15760" y="0"/>
                  </a:cubicBezTo>
                  <a:cubicBezTo>
                    <a:pt x="11991" y="0"/>
                    <a:pt x="7880" y="1713"/>
                    <a:pt x="5139" y="4454"/>
                  </a:cubicBezTo>
                  <a:lnTo>
                    <a:pt x="0" y="9593"/>
                  </a:lnTo>
                  <a:lnTo>
                    <a:pt x="68180" y="77773"/>
                  </a:lnTo>
                  <a:lnTo>
                    <a:pt x="73319" y="72634"/>
                  </a:lnTo>
                  <a:close/>
                </a:path>
              </a:pathLst>
            </a:custGeom>
            <a:grpFill/>
            <a:ln w="3373" cap="flat">
              <a:noFill/>
              <a:prstDash val="solid"/>
              <a:miter/>
            </a:ln>
          </p:spPr>
          <p:txBody>
            <a:bodyPr rtlCol="0" anchor="ctr"/>
            <a:lstStyle/>
            <a:p>
              <a:endParaRPr lang="en-ID" dirty="0"/>
            </a:p>
          </p:txBody>
        </p:sp>
        <p:sp>
          <p:nvSpPr>
            <p:cNvPr id="63" name="Freeform: Shape 62">
              <a:extLst>
                <a:ext uri="{FF2B5EF4-FFF2-40B4-BE49-F238E27FC236}">
                  <a16:creationId xmlns:a16="http://schemas.microsoft.com/office/drawing/2014/main" id="{2FCC72FE-A432-420E-8D0F-DD420724CDF5}"/>
                </a:ext>
              </a:extLst>
            </p:cNvPr>
            <p:cNvSpPr/>
            <p:nvPr/>
          </p:nvSpPr>
          <p:spPr>
            <a:xfrm>
              <a:off x="6006241" y="6241118"/>
              <a:ext cx="253534" cy="253534"/>
            </a:xfrm>
            <a:custGeom>
              <a:avLst/>
              <a:gdLst>
                <a:gd name="connsiteX0" fmla="*/ 175588 w 253534"/>
                <a:gd name="connsiteY0" fmla="*/ 173362 h 253534"/>
                <a:gd name="connsiteX1" fmla="*/ 170449 w 253534"/>
                <a:gd name="connsiteY1" fmla="*/ 175418 h 253534"/>
                <a:gd name="connsiteX2" fmla="*/ 165309 w 253534"/>
                <a:gd name="connsiteY2" fmla="*/ 173362 h 253534"/>
                <a:gd name="connsiteX3" fmla="*/ 80341 w 253534"/>
                <a:gd name="connsiteY3" fmla="*/ 88737 h 253534"/>
                <a:gd name="connsiteX4" fmla="*/ 78286 w 253534"/>
                <a:gd name="connsiteY4" fmla="*/ 83598 h 253534"/>
                <a:gd name="connsiteX5" fmla="*/ 80341 w 253534"/>
                <a:gd name="connsiteY5" fmla="*/ 78459 h 253534"/>
                <a:gd name="connsiteX6" fmla="*/ 90962 w 253534"/>
                <a:gd name="connsiteY6" fmla="*/ 68180 h 253534"/>
                <a:gd name="connsiteX7" fmla="*/ 22782 w 253534"/>
                <a:gd name="connsiteY7" fmla="*/ 0 h 253534"/>
                <a:gd name="connsiteX8" fmla="*/ 11476 w 253534"/>
                <a:gd name="connsiteY8" fmla="*/ 11306 h 253534"/>
                <a:gd name="connsiteX9" fmla="*/ 170 w 253534"/>
                <a:gd name="connsiteY9" fmla="*/ 35632 h 253534"/>
                <a:gd name="connsiteX10" fmla="*/ 8050 w 253534"/>
                <a:gd name="connsiteY10" fmla="*/ 80172 h 253534"/>
                <a:gd name="connsiteX11" fmla="*/ 28607 w 253534"/>
                <a:gd name="connsiteY11" fmla="*/ 116146 h 253534"/>
                <a:gd name="connsiteX12" fmla="*/ 133104 w 253534"/>
                <a:gd name="connsiteY12" fmla="*/ 224069 h 253534"/>
                <a:gd name="connsiteX13" fmla="*/ 154688 w 253534"/>
                <a:gd name="connsiteY13" fmla="*/ 237774 h 253534"/>
                <a:gd name="connsiteX14" fmla="*/ 209507 w 253534"/>
                <a:gd name="connsiteY14" fmla="*/ 253877 h 253534"/>
                <a:gd name="connsiteX15" fmla="*/ 244453 w 253534"/>
                <a:gd name="connsiteY15" fmla="*/ 240172 h 253534"/>
                <a:gd name="connsiteX16" fmla="*/ 253704 w 253534"/>
                <a:gd name="connsiteY16" fmla="*/ 230922 h 253534"/>
                <a:gd name="connsiteX17" fmla="*/ 185866 w 253534"/>
                <a:gd name="connsiteY17" fmla="*/ 162741 h 253534"/>
                <a:gd name="connsiteX18" fmla="*/ 175588 w 253534"/>
                <a:gd name="connsiteY18" fmla="*/ 173362 h 253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53534" h="253534">
                  <a:moveTo>
                    <a:pt x="175588" y="173362"/>
                  </a:moveTo>
                  <a:cubicBezTo>
                    <a:pt x="174217" y="174733"/>
                    <a:pt x="172162" y="175418"/>
                    <a:pt x="170449" y="175418"/>
                  </a:cubicBezTo>
                  <a:cubicBezTo>
                    <a:pt x="168736" y="175418"/>
                    <a:pt x="166680" y="174733"/>
                    <a:pt x="165309" y="173362"/>
                  </a:cubicBezTo>
                  <a:lnTo>
                    <a:pt x="80341" y="88737"/>
                  </a:lnTo>
                  <a:cubicBezTo>
                    <a:pt x="78971" y="87366"/>
                    <a:pt x="78286" y="85311"/>
                    <a:pt x="78286" y="83598"/>
                  </a:cubicBezTo>
                  <a:cubicBezTo>
                    <a:pt x="78286" y="81885"/>
                    <a:pt x="78971" y="79829"/>
                    <a:pt x="80341" y="78459"/>
                  </a:cubicBezTo>
                  <a:lnTo>
                    <a:pt x="90962" y="68180"/>
                  </a:lnTo>
                  <a:lnTo>
                    <a:pt x="22782" y="0"/>
                  </a:lnTo>
                  <a:cubicBezTo>
                    <a:pt x="18328" y="4454"/>
                    <a:pt x="14217" y="8565"/>
                    <a:pt x="11476" y="11306"/>
                  </a:cubicBezTo>
                  <a:cubicBezTo>
                    <a:pt x="4624" y="17816"/>
                    <a:pt x="512" y="26381"/>
                    <a:pt x="170" y="35632"/>
                  </a:cubicBezTo>
                  <a:cubicBezTo>
                    <a:pt x="-858" y="51049"/>
                    <a:pt x="2911" y="65782"/>
                    <a:pt x="8050" y="80172"/>
                  </a:cubicBezTo>
                  <a:cubicBezTo>
                    <a:pt x="13532" y="92848"/>
                    <a:pt x="20726" y="104840"/>
                    <a:pt x="28607" y="116146"/>
                  </a:cubicBezTo>
                  <a:cubicBezTo>
                    <a:pt x="56701" y="158287"/>
                    <a:pt x="91990" y="194947"/>
                    <a:pt x="133104" y="224069"/>
                  </a:cubicBezTo>
                  <a:cubicBezTo>
                    <a:pt x="139956" y="229208"/>
                    <a:pt x="147151" y="233662"/>
                    <a:pt x="154688" y="237774"/>
                  </a:cubicBezTo>
                  <a:cubicBezTo>
                    <a:pt x="171819" y="246339"/>
                    <a:pt x="189978" y="252506"/>
                    <a:pt x="209507" y="253877"/>
                  </a:cubicBezTo>
                  <a:cubicBezTo>
                    <a:pt x="222526" y="254904"/>
                    <a:pt x="235545" y="249765"/>
                    <a:pt x="244453" y="240172"/>
                  </a:cubicBezTo>
                  <a:lnTo>
                    <a:pt x="253704" y="230922"/>
                  </a:lnTo>
                  <a:lnTo>
                    <a:pt x="185866" y="162741"/>
                  </a:lnTo>
                  <a:lnTo>
                    <a:pt x="175588" y="173362"/>
                  </a:lnTo>
                  <a:close/>
                </a:path>
              </a:pathLst>
            </a:custGeom>
            <a:grpFill/>
            <a:ln w="3373" cap="flat">
              <a:noFill/>
              <a:prstDash val="solid"/>
              <a:miter/>
            </a:ln>
          </p:spPr>
          <p:txBody>
            <a:bodyPr rtlCol="0" anchor="ctr"/>
            <a:lstStyle/>
            <a:p>
              <a:endParaRPr lang="en-ID" dirty="0"/>
            </a:p>
          </p:txBody>
        </p:sp>
        <p:sp>
          <p:nvSpPr>
            <p:cNvPr id="64" name="Freeform: Shape 63">
              <a:extLst>
                <a:ext uri="{FF2B5EF4-FFF2-40B4-BE49-F238E27FC236}">
                  <a16:creationId xmlns:a16="http://schemas.microsoft.com/office/drawing/2014/main" id="{0F2DF2AB-4C1B-4877-B185-950889938B03}"/>
                </a:ext>
              </a:extLst>
            </p:cNvPr>
            <p:cNvSpPr/>
            <p:nvPr/>
          </p:nvSpPr>
          <p:spPr>
            <a:xfrm>
              <a:off x="6202043" y="6383646"/>
              <a:ext cx="75375" cy="75375"/>
            </a:xfrm>
            <a:custGeom>
              <a:avLst/>
              <a:gdLst>
                <a:gd name="connsiteX0" fmla="*/ 73662 w 75374"/>
                <a:gd name="connsiteY0" fmla="*/ 51735 h 75374"/>
                <a:gd name="connsiteX1" fmla="*/ 26381 w 75374"/>
                <a:gd name="connsiteY1" fmla="*/ 4454 h 75374"/>
                <a:gd name="connsiteX2" fmla="*/ 15760 w 75374"/>
                <a:gd name="connsiteY2" fmla="*/ 0 h 75374"/>
                <a:gd name="connsiteX3" fmla="*/ 5139 w 75374"/>
                <a:gd name="connsiteY3" fmla="*/ 4454 h 75374"/>
                <a:gd name="connsiteX4" fmla="*/ 0 w 75374"/>
                <a:gd name="connsiteY4" fmla="*/ 9936 h 75374"/>
                <a:gd name="connsiteX5" fmla="*/ 68180 w 75374"/>
                <a:gd name="connsiteY5" fmla="*/ 78116 h 75374"/>
                <a:gd name="connsiteX6" fmla="*/ 73319 w 75374"/>
                <a:gd name="connsiteY6" fmla="*/ 72977 h 75374"/>
                <a:gd name="connsiteX7" fmla="*/ 77773 w 75374"/>
                <a:gd name="connsiteY7" fmla="*/ 62356 h 75374"/>
                <a:gd name="connsiteX8" fmla="*/ 73662 w 75374"/>
                <a:gd name="connsiteY8" fmla="*/ 51735 h 75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374" h="75374">
                  <a:moveTo>
                    <a:pt x="73662" y="51735"/>
                  </a:moveTo>
                  <a:lnTo>
                    <a:pt x="26381" y="4454"/>
                  </a:lnTo>
                  <a:cubicBezTo>
                    <a:pt x="23640" y="1713"/>
                    <a:pt x="19872" y="0"/>
                    <a:pt x="15760" y="0"/>
                  </a:cubicBezTo>
                  <a:cubicBezTo>
                    <a:pt x="11649" y="0"/>
                    <a:pt x="7880" y="1713"/>
                    <a:pt x="5139" y="4454"/>
                  </a:cubicBezTo>
                  <a:lnTo>
                    <a:pt x="0" y="9936"/>
                  </a:lnTo>
                  <a:lnTo>
                    <a:pt x="68180" y="78116"/>
                  </a:lnTo>
                  <a:lnTo>
                    <a:pt x="73319" y="72977"/>
                  </a:lnTo>
                  <a:cubicBezTo>
                    <a:pt x="76060" y="70236"/>
                    <a:pt x="77773" y="66467"/>
                    <a:pt x="77773" y="62356"/>
                  </a:cubicBezTo>
                  <a:cubicBezTo>
                    <a:pt x="77773" y="58244"/>
                    <a:pt x="76403" y="54476"/>
                    <a:pt x="73662" y="51735"/>
                  </a:cubicBezTo>
                  <a:close/>
                </a:path>
              </a:pathLst>
            </a:custGeom>
            <a:grpFill/>
            <a:ln w="3373" cap="flat">
              <a:noFill/>
              <a:prstDash val="solid"/>
              <a:miter/>
            </a:ln>
          </p:spPr>
          <p:txBody>
            <a:bodyPr rtlCol="0" anchor="ctr"/>
            <a:lstStyle/>
            <a:p>
              <a:endParaRPr lang="en-ID" dirty="0"/>
            </a:p>
          </p:txBody>
        </p:sp>
      </p:grpSp>
      <p:sp>
        <p:nvSpPr>
          <p:cNvPr id="31" name="Title 1">
            <a:extLst>
              <a:ext uri="{FF2B5EF4-FFF2-40B4-BE49-F238E27FC236}">
                <a16:creationId xmlns:a16="http://schemas.microsoft.com/office/drawing/2014/main" id="{CE85D0CA-9F45-4FCD-A8B1-C72B88CCA353}"/>
              </a:ext>
            </a:extLst>
          </p:cNvPr>
          <p:cNvSpPr>
            <a:spLocks noGrp="1"/>
          </p:cNvSpPr>
          <p:nvPr>
            <p:ph type="title"/>
          </p:nvPr>
        </p:nvSpPr>
        <p:spPr>
          <a:xfrm>
            <a:off x="3745523" y="723206"/>
            <a:ext cx="4700954" cy="443198"/>
          </a:xfrm>
        </p:spPr>
        <p:txBody>
          <a:bodyPr vert="horz" wrap="square" lIns="0" tIns="0" rIns="0" bIns="0" rtlCol="0" anchor="t" anchorCtr="0">
            <a:spAutoFit/>
          </a:bodyPr>
          <a:lstStyle/>
          <a:p>
            <a:pPr algn="ctr">
              <a:spcBef>
                <a:spcPts val="1000"/>
              </a:spcBef>
              <a:buFont typeface="Arial" panose="020B0604020202020204" pitchFamily="34" charset="0"/>
            </a:pPr>
            <a:r>
              <a:rPr lang="en-US" sz="3200" b="1" dirty="0">
                <a:solidFill>
                  <a:schemeClr val="bg1"/>
                </a:solidFill>
                <a:latin typeface="Montserrat Black" panose="00000A00000000000000" pitchFamily="2" charset="0"/>
                <a:ea typeface="+mn-ea"/>
                <a:cs typeface="+mn-cs"/>
              </a:rPr>
              <a:t>Contact us</a:t>
            </a:r>
          </a:p>
        </p:txBody>
      </p:sp>
      <p:sp>
        <p:nvSpPr>
          <p:cNvPr id="34" name="Content Placeholder 2">
            <a:extLst>
              <a:ext uri="{FF2B5EF4-FFF2-40B4-BE49-F238E27FC236}">
                <a16:creationId xmlns:a16="http://schemas.microsoft.com/office/drawing/2014/main" id="{83219AAB-677E-4DF0-B961-DC7FFEA96899}"/>
              </a:ext>
            </a:extLst>
          </p:cNvPr>
          <p:cNvSpPr txBox="1">
            <a:spLocks/>
          </p:cNvSpPr>
          <p:nvPr/>
        </p:nvSpPr>
        <p:spPr>
          <a:xfrm>
            <a:off x="3745523" y="1259983"/>
            <a:ext cx="4700954" cy="443198"/>
          </a:xfrm>
          <a:prstGeom prst="rect">
            <a:avLst/>
          </a:prstGeom>
        </p:spPr>
        <p:txBody>
          <a:bodyPr vert="horz" wrap="square" lIns="0" tIns="0" rIns="0" bIns="0" rtlCol="0" anchor="t" anchorCtr="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ontserrat Light" panose="00000400000000000000"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ontserrat Light" panose="00000400000000000000"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ontserrat Light" panose="00000400000000000000"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ontserrat Light" panose="00000400000000000000"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ontserrat Light" panose="000004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600" dirty="0">
                <a:solidFill>
                  <a:schemeClr val="bg1"/>
                </a:solidFill>
              </a:rPr>
              <a:t>Lorem ipsum dolor sit </a:t>
            </a:r>
            <a:r>
              <a:rPr lang="en-US" sz="1600" dirty="0" err="1">
                <a:solidFill>
                  <a:schemeClr val="bg1"/>
                </a:solidFill>
              </a:rPr>
              <a:t>amet</a:t>
            </a:r>
            <a:r>
              <a:rPr lang="en-US" sz="1600" dirty="0">
                <a:solidFill>
                  <a:schemeClr val="bg1"/>
                </a:solidFill>
              </a:rPr>
              <a:t>, </a:t>
            </a:r>
            <a:r>
              <a:rPr lang="en-US" sz="1600" dirty="0" err="1">
                <a:solidFill>
                  <a:schemeClr val="bg1"/>
                </a:solidFill>
              </a:rPr>
              <a:t>consectetur</a:t>
            </a:r>
            <a:r>
              <a:rPr lang="en-US" sz="1600" dirty="0">
                <a:solidFill>
                  <a:schemeClr val="bg1"/>
                </a:solidFill>
              </a:rPr>
              <a:t> </a:t>
            </a:r>
            <a:r>
              <a:rPr lang="en-US" sz="1600" dirty="0" err="1">
                <a:solidFill>
                  <a:schemeClr val="bg1"/>
                </a:solidFill>
              </a:rPr>
              <a:t>adipiscing</a:t>
            </a:r>
            <a:r>
              <a:rPr lang="en-US" sz="1600" dirty="0">
                <a:solidFill>
                  <a:schemeClr val="bg1"/>
                </a:solidFill>
              </a:rPr>
              <a:t> </a:t>
            </a:r>
            <a:r>
              <a:rPr lang="en-US" sz="1600" dirty="0" err="1">
                <a:solidFill>
                  <a:schemeClr val="bg1"/>
                </a:solidFill>
              </a:rPr>
              <a:t>elit</a:t>
            </a:r>
            <a:r>
              <a:rPr lang="en-US" sz="1600" dirty="0">
                <a:solidFill>
                  <a:schemeClr val="bg1"/>
                </a:solidFill>
              </a:rPr>
              <a:t>, sed do </a:t>
            </a:r>
            <a:r>
              <a:rPr lang="en-US" sz="1600" dirty="0" err="1">
                <a:solidFill>
                  <a:schemeClr val="bg1"/>
                </a:solidFill>
              </a:rPr>
              <a:t>eiusmod</a:t>
            </a:r>
            <a:r>
              <a:rPr lang="en-US" sz="1600" dirty="0">
                <a:solidFill>
                  <a:schemeClr val="bg1"/>
                </a:solidFill>
              </a:rPr>
              <a:t> </a:t>
            </a:r>
            <a:r>
              <a:rPr lang="en-US" sz="1600" dirty="0" err="1">
                <a:solidFill>
                  <a:schemeClr val="bg1"/>
                </a:solidFill>
              </a:rPr>
              <a:t>tempor</a:t>
            </a:r>
            <a:endParaRPr lang="en-US" sz="1600" dirty="0">
              <a:solidFill>
                <a:schemeClr val="bg1"/>
              </a:solidFill>
            </a:endParaRPr>
          </a:p>
        </p:txBody>
      </p:sp>
    </p:spTree>
    <p:extLst>
      <p:ext uri="{BB962C8B-B14F-4D97-AF65-F5344CB8AC3E}">
        <p14:creationId xmlns:p14="http://schemas.microsoft.com/office/powerpoint/2010/main" val="6692979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E38278-4EE3-484C-B2B1-0DD222F087F3}"/>
              </a:ext>
            </a:extLst>
          </p:cNvPr>
          <p:cNvSpPr>
            <a:spLocks noGrp="1"/>
          </p:cNvSpPr>
          <p:nvPr>
            <p:ph type="title"/>
          </p:nvPr>
        </p:nvSpPr>
        <p:spPr>
          <a:xfrm>
            <a:off x="1676400" y="801239"/>
            <a:ext cx="10515600" cy="443198"/>
          </a:xfrm>
        </p:spPr>
        <p:txBody>
          <a:bodyPr vert="horz" wrap="square" lIns="0" tIns="0" rIns="0" bIns="0" rtlCol="0" anchor="t" anchorCtr="0">
            <a:spAutoFit/>
          </a:bodyPr>
          <a:lstStyle/>
          <a:p>
            <a:pPr algn="ctr">
              <a:spcBef>
                <a:spcPts val="1000"/>
              </a:spcBef>
              <a:buFont typeface="Arial" panose="020B0604020202020204" pitchFamily="34" charset="0"/>
            </a:pPr>
            <a:r>
              <a:rPr lang="en-US" sz="3200" b="1" dirty="0">
                <a:solidFill>
                  <a:srgbClr val="AB1DAB"/>
                </a:solidFill>
                <a:latin typeface="Montserrat Black" panose="00000A00000000000000" pitchFamily="2" charset="0"/>
                <a:ea typeface="+mn-ea"/>
                <a:cs typeface="+mn-cs"/>
              </a:rPr>
              <a:t>Introduction</a:t>
            </a:r>
          </a:p>
        </p:txBody>
      </p:sp>
      <p:sp>
        <p:nvSpPr>
          <p:cNvPr id="21" name="Rectangle: Rounded Corners 20">
            <a:extLst>
              <a:ext uri="{FF2B5EF4-FFF2-40B4-BE49-F238E27FC236}">
                <a16:creationId xmlns:a16="http://schemas.microsoft.com/office/drawing/2014/main" id="{4564C2DF-6FA8-4C77-90E5-52D569757449}"/>
              </a:ext>
            </a:extLst>
          </p:cNvPr>
          <p:cNvSpPr/>
          <p:nvPr/>
        </p:nvSpPr>
        <p:spPr>
          <a:xfrm>
            <a:off x="3422650" y="1514475"/>
            <a:ext cx="5346700" cy="4320687"/>
          </a:xfrm>
          <a:prstGeom prst="roundRect">
            <a:avLst>
              <a:gd name="adj" fmla="val 1106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TextBox 21">
            <a:extLst>
              <a:ext uri="{FF2B5EF4-FFF2-40B4-BE49-F238E27FC236}">
                <a16:creationId xmlns:a16="http://schemas.microsoft.com/office/drawing/2014/main" id="{226BC698-30E6-4629-8D3E-D684E7662E68}"/>
              </a:ext>
            </a:extLst>
          </p:cNvPr>
          <p:cNvSpPr txBox="1"/>
          <p:nvPr/>
        </p:nvSpPr>
        <p:spPr>
          <a:xfrm>
            <a:off x="4548188" y="1514475"/>
            <a:ext cx="4724400" cy="3889976"/>
          </a:xfrm>
          <a:prstGeom prst="rect">
            <a:avLst/>
          </a:prstGeom>
          <a:noFill/>
        </p:spPr>
        <p:txBody>
          <a:bodyPr wrap="square" rtlCol="0" anchor="t">
            <a:spAutoFit/>
          </a:bodyPr>
          <a:lstStyle/>
          <a:p>
            <a:pPr algn="ctr">
              <a:lnSpc>
                <a:spcPct val="115000"/>
              </a:lnSpc>
              <a:spcAft>
                <a:spcPts val="1000"/>
              </a:spcAft>
            </a:pP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In this phase of our project we will be looking at the UI design ang implementation. This entails designing the visual layout and interaction of the application. The UI design includes a range of elements such as the color scheme, icons, buttons, menus and other visual components.</a:t>
            </a:r>
          </a:p>
        </p:txBody>
      </p:sp>
      <p:pic>
        <p:nvPicPr>
          <p:cNvPr id="12" name="Picture 11">
            <a:extLst>
              <a:ext uri="{FF2B5EF4-FFF2-40B4-BE49-F238E27FC236}">
                <a16:creationId xmlns:a16="http://schemas.microsoft.com/office/drawing/2014/main" id="{01D7B6C0-397D-4610-80EC-5C882842806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79438" y="405656"/>
            <a:ext cx="2843212" cy="5133577"/>
          </a:xfrm>
          <a:prstGeom prst="rect">
            <a:avLst/>
          </a:prstGeom>
        </p:spPr>
      </p:pic>
      <p:pic>
        <p:nvPicPr>
          <p:cNvPr id="13" name="Picture 12">
            <a:extLst>
              <a:ext uri="{FF2B5EF4-FFF2-40B4-BE49-F238E27FC236}">
                <a16:creationId xmlns:a16="http://schemas.microsoft.com/office/drawing/2014/main" id="{D68BE42B-5CAA-4DCA-BC73-D4EBADFDDB7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0427" y="202828"/>
            <a:ext cx="3221234" cy="6452344"/>
          </a:xfrm>
          <a:prstGeom prst="rect">
            <a:avLst/>
          </a:prstGeom>
        </p:spPr>
      </p:pic>
    </p:spTree>
    <p:extLst>
      <p:ext uri="{BB962C8B-B14F-4D97-AF65-F5344CB8AC3E}">
        <p14:creationId xmlns:p14="http://schemas.microsoft.com/office/powerpoint/2010/main" val="1359055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a:extLst>
              <a:ext uri="{FF2B5EF4-FFF2-40B4-BE49-F238E27FC236}">
                <a16:creationId xmlns:a16="http://schemas.microsoft.com/office/drawing/2014/main" id="{8A3DCA78-C895-47D8-8B69-BBDF108A191D}"/>
              </a:ext>
            </a:extLst>
          </p:cNvPr>
          <p:cNvSpPr txBox="1">
            <a:spLocks/>
          </p:cNvSpPr>
          <p:nvPr/>
        </p:nvSpPr>
        <p:spPr>
          <a:xfrm>
            <a:off x="3825032" y="926512"/>
            <a:ext cx="3145036" cy="4376326"/>
          </a:xfrm>
          <a:prstGeom prst="rect">
            <a:avLst/>
          </a:prstGeom>
        </p:spPr>
        <p:txBody>
          <a:bodyPr vert="horz" wrap="square" lIns="0" tIns="0" rIns="0" bIns="0" rtlCol="0" anchor="t" anchorCtr="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ontserrat Light" panose="00000400000000000000"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ontserrat Light" panose="00000400000000000000"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ontserrat Light" panose="00000400000000000000"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ontserrat Light" panose="00000400000000000000"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ontserrat Light" panose="000004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5000"/>
              </a:lnSpc>
              <a:spcAft>
                <a:spcPts val="1000"/>
              </a:spcAft>
            </a:pPr>
            <a:r>
              <a:rPr lang="en-US" sz="1600" b="1"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US" b="1"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15000"/>
              </a:lnSpc>
              <a:spcAft>
                <a:spcPts val="1000"/>
              </a:spcAft>
            </a:pPr>
            <a:r>
              <a:rPr lang="en-US" b="1" dirty="0">
                <a:effectLst/>
                <a:latin typeface="Times New Roman" panose="02020603050405020304" pitchFamily="18" charset="0"/>
                <a:ea typeface="Calibri" panose="020F0502020204030204" pitchFamily="34" charset="0"/>
                <a:cs typeface="Times New Roman" panose="02020603050405020304" pitchFamily="18" charset="0"/>
              </a:rPr>
              <a:t>Used Tools</a:t>
            </a:r>
            <a:endParaRPr lang="en-US"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15000"/>
              </a:lnSpc>
              <a:buFont typeface="Calibri" panose="020F0502020204030204" pitchFamily="34" charset="0"/>
              <a:buChar char="-"/>
            </a:pPr>
            <a:r>
              <a:rPr lang="en-US" dirty="0">
                <a:effectLst/>
                <a:latin typeface="Times New Roman" panose="02020603050405020304" pitchFamily="18" charset="0"/>
                <a:ea typeface="Calibri" panose="020F0502020204030204" pitchFamily="34" charset="0"/>
                <a:cs typeface="Times New Roman" panose="02020603050405020304" pitchFamily="18" charset="0"/>
              </a:rPr>
              <a:t>Figma</a:t>
            </a:r>
          </a:p>
          <a:p>
            <a:pPr marL="342900" lvl="0" indent="-342900">
              <a:lnSpc>
                <a:spcPct val="115000"/>
              </a:lnSpc>
              <a:spcAft>
                <a:spcPts val="1000"/>
              </a:spcAft>
              <a:buFont typeface="Calibri" panose="020F0502020204030204" pitchFamily="34" charset="0"/>
              <a:buChar char="-"/>
            </a:pPr>
            <a:r>
              <a:rPr lang="en-US" dirty="0">
                <a:effectLst/>
                <a:latin typeface="Times New Roman" panose="02020603050405020304" pitchFamily="18" charset="0"/>
                <a:ea typeface="Calibri" panose="020F0502020204030204" pitchFamily="34" charset="0"/>
                <a:cs typeface="Times New Roman" panose="02020603050405020304" pitchFamily="18" charset="0"/>
              </a:rPr>
              <a:t>Android studio</a:t>
            </a:r>
          </a:p>
          <a:p>
            <a:pPr>
              <a:lnSpc>
                <a:spcPct val="115000"/>
              </a:lnSpc>
              <a:spcAft>
                <a:spcPts val="1000"/>
              </a:spcAft>
            </a:pPr>
            <a:r>
              <a:rPr lang="en-US" b="1" dirty="0">
                <a:effectLst/>
                <a:latin typeface="Times New Roman" panose="02020603050405020304" pitchFamily="18" charset="0"/>
                <a:ea typeface="Calibri" panose="020F0502020204030204" pitchFamily="34" charset="0"/>
                <a:cs typeface="Times New Roman" panose="02020603050405020304" pitchFamily="18" charset="0"/>
              </a:rPr>
              <a:t>Methodology</a:t>
            </a:r>
            <a:endParaRPr lang="en-US"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15000"/>
              </a:lnSpc>
              <a:buFont typeface="Calibri" panose="020F0502020204030204" pitchFamily="34" charset="0"/>
              <a:buChar char="-"/>
            </a:pPr>
            <a:r>
              <a:rPr lang="en-US" dirty="0">
                <a:effectLst/>
                <a:latin typeface="Times New Roman" panose="02020603050405020304" pitchFamily="18" charset="0"/>
                <a:ea typeface="Calibri" panose="020F0502020204030204" pitchFamily="34" charset="0"/>
                <a:cs typeface="Times New Roman" panose="02020603050405020304" pitchFamily="18" charset="0"/>
              </a:rPr>
              <a:t>Agile: it will be used for the development</a:t>
            </a:r>
          </a:p>
          <a:p>
            <a:pPr marL="342900" lvl="0" indent="-342900">
              <a:lnSpc>
                <a:spcPct val="115000"/>
              </a:lnSpc>
              <a:spcAft>
                <a:spcPts val="1000"/>
              </a:spcAft>
              <a:buFont typeface="Calibri" panose="020F0502020204030204" pitchFamily="34" charset="0"/>
              <a:buChar char="-"/>
            </a:pPr>
            <a:r>
              <a:rPr lang="en-US" dirty="0">
                <a:effectLst/>
                <a:latin typeface="Times New Roman" panose="02020603050405020304" pitchFamily="18" charset="0"/>
                <a:ea typeface="Calibri" panose="020F0502020204030204" pitchFamily="34" charset="0"/>
                <a:cs typeface="Times New Roman" panose="02020603050405020304" pitchFamily="18" charset="0"/>
              </a:rPr>
              <a:t>Wireframe which will be used for the design</a:t>
            </a:r>
          </a:p>
        </p:txBody>
      </p:sp>
      <p:pic>
        <p:nvPicPr>
          <p:cNvPr id="4" name="Picture 3">
            <a:extLst>
              <a:ext uri="{FF2B5EF4-FFF2-40B4-BE49-F238E27FC236}">
                <a16:creationId xmlns:a16="http://schemas.microsoft.com/office/drawing/2014/main" id="{79566355-2418-43C1-A33A-F37901593CE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14363" y="547887"/>
            <a:ext cx="2843212" cy="5133577"/>
          </a:xfrm>
          <a:prstGeom prst="rect">
            <a:avLst/>
          </a:prstGeom>
        </p:spPr>
      </p:pic>
      <p:pic>
        <p:nvPicPr>
          <p:cNvPr id="10" name="Picture 9">
            <a:extLst>
              <a:ext uri="{FF2B5EF4-FFF2-40B4-BE49-F238E27FC236}">
                <a16:creationId xmlns:a16="http://schemas.microsoft.com/office/drawing/2014/main" id="{62C8751F-6711-4652-A980-40ACF7FCC82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5352" y="405656"/>
            <a:ext cx="3221234" cy="6452344"/>
          </a:xfrm>
          <a:prstGeom prst="rect">
            <a:avLst/>
          </a:prstGeom>
        </p:spPr>
      </p:pic>
      <p:sp>
        <p:nvSpPr>
          <p:cNvPr id="11" name="Content Placeholder 2">
            <a:extLst>
              <a:ext uri="{FF2B5EF4-FFF2-40B4-BE49-F238E27FC236}">
                <a16:creationId xmlns:a16="http://schemas.microsoft.com/office/drawing/2014/main" id="{0EE0A4DB-0DCC-40FE-871C-6BC80E3583A6}"/>
              </a:ext>
            </a:extLst>
          </p:cNvPr>
          <p:cNvSpPr txBox="1">
            <a:spLocks/>
          </p:cNvSpPr>
          <p:nvPr/>
        </p:nvSpPr>
        <p:spPr>
          <a:xfrm>
            <a:off x="7159079" y="405656"/>
            <a:ext cx="4607569" cy="6138412"/>
          </a:xfrm>
          <a:prstGeom prst="rect">
            <a:avLst/>
          </a:prstGeom>
        </p:spPr>
        <p:txBody>
          <a:bodyPr vert="horz" wrap="square" lIns="0" tIns="0" rIns="0" bIns="0" rtlCol="0" anchor="t" anchorCtr="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ontserrat Light" panose="00000400000000000000"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ontserrat Light" panose="00000400000000000000"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ontserrat Light" panose="00000400000000000000"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ontserrat Light" panose="00000400000000000000"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ontserrat Light" panose="000004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5000"/>
              </a:lnSpc>
              <a:spcAft>
                <a:spcPts val="1000"/>
              </a:spcAft>
            </a:pPr>
            <a:r>
              <a:rPr lang="en-US" sz="1400" b="1" dirty="0">
                <a:effectLst/>
                <a:latin typeface="Times New Roman" panose="02020603050405020304" pitchFamily="18" charset="0"/>
                <a:ea typeface="Calibri" panose="020F0502020204030204" pitchFamily="34" charset="0"/>
                <a:cs typeface="Times New Roman" panose="02020603050405020304" pitchFamily="18" charset="0"/>
              </a:rPr>
              <a:t> SYSTEM UI ANALYSIS</a:t>
            </a:r>
          </a:p>
          <a:p>
            <a:pPr marL="342900" lvl="0" indent="-342900">
              <a:lnSpc>
                <a:spcPct val="115000"/>
              </a:lnSpc>
              <a:buFont typeface="Calibri" panose="020F0502020204030204" pitchFamily="34" charset="0"/>
              <a:buChar char="-"/>
            </a:pPr>
            <a:r>
              <a:rPr lang="en-US" sz="1400" b="1" dirty="0">
                <a:effectLst/>
                <a:latin typeface="Times New Roman" panose="02020603050405020304" pitchFamily="18" charset="0"/>
                <a:ea typeface="Calibri" panose="020F0502020204030204" pitchFamily="34" charset="0"/>
                <a:cs typeface="Times New Roman" panose="02020603050405020304" pitchFamily="18" charset="0"/>
              </a:rPr>
              <a:t>Color style</a:t>
            </a:r>
          </a:p>
          <a:p>
            <a:pPr marL="342900" lvl="0" indent="-342900">
              <a:lnSpc>
                <a:spcPct val="115000"/>
              </a:lnSpc>
              <a:buFont typeface="Calibri" panose="020F0502020204030204" pitchFamily="34" charset="0"/>
              <a:buChar char="-"/>
            </a:pPr>
            <a:r>
              <a:rPr lang="en-US" sz="1400" b="1" dirty="0">
                <a:effectLst/>
                <a:latin typeface="Times New Roman" panose="02020603050405020304" pitchFamily="18" charset="0"/>
                <a:ea typeface="Calibri" panose="020F0502020204030204" pitchFamily="34" charset="0"/>
                <a:cs typeface="Times New Roman" panose="02020603050405020304" pitchFamily="18" charset="0"/>
              </a:rPr>
              <a:t>Font style</a:t>
            </a:r>
          </a:p>
          <a:p>
            <a:pPr marL="342900" lvl="0" indent="-342900">
              <a:lnSpc>
                <a:spcPct val="115000"/>
              </a:lnSpc>
              <a:buFont typeface="Calibri" panose="020F0502020204030204" pitchFamily="34" charset="0"/>
              <a:buChar char="-"/>
            </a:pPr>
            <a:r>
              <a:rPr lang="en-US" sz="1400" b="1" dirty="0">
                <a:effectLst/>
                <a:latin typeface="Times New Roman" panose="02020603050405020304" pitchFamily="18" charset="0"/>
                <a:ea typeface="Calibri" panose="020F0502020204030204" pitchFamily="34" charset="0"/>
                <a:cs typeface="Times New Roman" panose="02020603050405020304" pitchFamily="18" charset="0"/>
              </a:rPr>
              <a:t>Page size</a:t>
            </a:r>
          </a:p>
          <a:p>
            <a:pPr marL="342900" lvl="0" indent="-342900">
              <a:lnSpc>
                <a:spcPct val="115000"/>
              </a:lnSpc>
              <a:buFont typeface="Calibri" panose="020F0502020204030204" pitchFamily="34" charset="0"/>
              <a:buChar char="-"/>
            </a:pPr>
            <a:r>
              <a:rPr lang="en-US" sz="1400" b="1" dirty="0">
                <a:effectLst/>
                <a:latin typeface="Times New Roman" panose="02020603050405020304" pitchFamily="18" charset="0"/>
                <a:ea typeface="Calibri" panose="020F0502020204030204" pitchFamily="34" charset="0"/>
                <a:cs typeface="Times New Roman" panose="02020603050405020304" pitchFamily="18" charset="0"/>
              </a:rPr>
              <a:t>Device type</a:t>
            </a:r>
          </a:p>
          <a:p>
            <a:pPr marL="342900" lvl="0" indent="-342900">
              <a:lnSpc>
                <a:spcPct val="115000"/>
              </a:lnSpc>
              <a:buFont typeface="Calibri" panose="020F0502020204030204" pitchFamily="34" charset="0"/>
              <a:buChar char="-"/>
            </a:pPr>
            <a:r>
              <a:rPr lang="en-US" sz="1400" b="1" dirty="0">
                <a:effectLst/>
                <a:latin typeface="Times New Roman" panose="02020603050405020304" pitchFamily="18" charset="0"/>
                <a:ea typeface="Calibri" panose="020F0502020204030204" pitchFamily="34" charset="0"/>
                <a:cs typeface="Times New Roman" panose="02020603050405020304" pitchFamily="18" charset="0"/>
              </a:rPr>
              <a:t>Number of pages</a:t>
            </a:r>
          </a:p>
          <a:p>
            <a:pPr marL="342900" lvl="0" indent="-342900">
              <a:lnSpc>
                <a:spcPct val="115000"/>
              </a:lnSpc>
              <a:buFont typeface="Calibri" panose="020F0502020204030204" pitchFamily="34" charset="0"/>
              <a:buChar char="-"/>
            </a:pPr>
            <a:r>
              <a:rPr lang="en-US" sz="1400" b="1" dirty="0">
                <a:effectLst/>
                <a:latin typeface="Times New Roman" panose="02020603050405020304" pitchFamily="18" charset="0"/>
                <a:ea typeface="Calibri" panose="020F0502020204030204" pitchFamily="34" charset="0"/>
                <a:cs typeface="Times New Roman" panose="02020603050405020304" pitchFamily="18" charset="0"/>
              </a:rPr>
              <a:t>Content</a:t>
            </a:r>
          </a:p>
          <a:p>
            <a:pPr marL="342900" lvl="0" indent="-342900">
              <a:lnSpc>
                <a:spcPct val="115000"/>
              </a:lnSpc>
              <a:spcAft>
                <a:spcPts val="1000"/>
              </a:spcAft>
              <a:buFont typeface="Calibri" panose="020F0502020204030204" pitchFamily="34" charset="0"/>
              <a:buChar char="-"/>
            </a:pPr>
            <a:r>
              <a:rPr lang="en-US" sz="1400" b="1" dirty="0">
                <a:effectLst/>
                <a:latin typeface="Times New Roman" panose="02020603050405020304" pitchFamily="18" charset="0"/>
                <a:ea typeface="Calibri" panose="020F0502020204030204" pitchFamily="34" charset="0"/>
                <a:cs typeface="Times New Roman" panose="02020603050405020304" pitchFamily="18" charset="0"/>
              </a:rPr>
              <a:t>Structure </a:t>
            </a:r>
          </a:p>
          <a:p>
            <a:pPr>
              <a:lnSpc>
                <a:spcPct val="115000"/>
              </a:lnSpc>
              <a:spcAft>
                <a:spcPts val="1000"/>
              </a:spcAft>
            </a:pPr>
            <a:r>
              <a:rPr lang="en-US" sz="1400" b="1" dirty="0">
                <a:effectLst/>
                <a:latin typeface="Times New Roman" panose="02020603050405020304" pitchFamily="18" charset="0"/>
                <a:ea typeface="Calibri" panose="020F0502020204030204" pitchFamily="34" charset="0"/>
                <a:cs typeface="Times New Roman" panose="02020603050405020304" pitchFamily="18" charset="0"/>
              </a:rPr>
              <a:t>IMPLEMENTATION</a:t>
            </a:r>
          </a:p>
          <a:p>
            <a:pPr marL="342900" lvl="0" indent="-342900">
              <a:lnSpc>
                <a:spcPct val="115000"/>
              </a:lnSpc>
              <a:buFont typeface="Calibri" panose="020F0502020204030204" pitchFamily="34" charset="0"/>
              <a:buChar char="-"/>
            </a:pPr>
            <a:r>
              <a:rPr lang="en-US" sz="1400" b="1" dirty="0">
                <a:effectLst/>
                <a:latin typeface="Times New Roman" panose="02020603050405020304" pitchFamily="18" charset="0"/>
                <a:ea typeface="Calibri" panose="020F0502020204030204" pitchFamily="34" charset="0"/>
                <a:cs typeface="Times New Roman" panose="02020603050405020304" pitchFamily="18" charset="0"/>
              </a:rPr>
              <a:t>Android Studio</a:t>
            </a:r>
          </a:p>
          <a:p>
            <a:pPr marL="342900" lvl="0" indent="-342900">
              <a:lnSpc>
                <a:spcPct val="115000"/>
              </a:lnSpc>
              <a:spcAft>
                <a:spcPts val="1000"/>
              </a:spcAft>
              <a:buFont typeface="Calibri" panose="020F0502020204030204" pitchFamily="34" charset="0"/>
              <a:buChar char="-"/>
            </a:pPr>
            <a:r>
              <a:rPr lang="en-US" sz="1400" b="1" dirty="0" err="1">
                <a:effectLst/>
                <a:latin typeface="Times New Roman" panose="02020603050405020304" pitchFamily="18" charset="0"/>
                <a:ea typeface="Calibri" panose="020F0502020204030204" pitchFamily="34" charset="0"/>
                <a:cs typeface="Times New Roman" panose="02020603050405020304" pitchFamily="18" charset="0"/>
              </a:rPr>
              <a:t>DhiWise</a:t>
            </a:r>
            <a:endParaRPr lang="en-US" sz="1400" b="1"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15000"/>
              </a:lnSpc>
              <a:spcAft>
                <a:spcPts val="1000"/>
              </a:spcAft>
            </a:pPr>
            <a:r>
              <a:rPr lang="en-US" sz="1400" b="1" dirty="0">
                <a:effectLst/>
                <a:latin typeface="Times New Roman" panose="02020603050405020304" pitchFamily="18" charset="0"/>
                <a:ea typeface="Calibri" panose="020F0502020204030204" pitchFamily="34" charset="0"/>
                <a:cs typeface="Times New Roman" panose="02020603050405020304" pitchFamily="18" charset="0"/>
              </a:rPr>
              <a:t>TECHNOLOGY</a:t>
            </a:r>
          </a:p>
          <a:p>
            <a:pPr marL="342900" lvl="0" indent="-342900">
              <a:lnSpc>
                <a:spcPct val="115000"/>
              </a:lnSpc>
              <a:buFont typeface="Calibri" panose="020F0502020204030204" pitchFamily="34" charset="0"/>
              <a:buChar char="-"/>
            </a:pPr>
            <a:r>
              <a:rPr lang="en-US" sz="1400" b="1" dirty="0">
                <a:effectLst/>
                <a:latin typeface="Times New Roman" panose="02020603050405020304" pitchFamily="18" charset="0"/>
                <a:ea typeface="Calibri" panose="020F0502020204030204" pitchFamily="34" charset="0"/>
                <a:cs typeface="Times New Roman" panose="02020603050405020304" pitchFamily="18" charset="0"/>
              </a:rPr>
              <a:t>Kotlin</a:t>
            </a:r>
          </a:p>
          <a:p>
            <a:pPr marL="342900" lvl="0" indent="-342900">
              <a:lnSpc>
                <a:spcPct val="115000"/>
              </a:lnSpc>
              <a:buFont typeface="Calibri" panose="020F0502020204030204" pitchFamily="34" charset="0"/>
              <a:buChar char="-"/>
            </a:pPr>
            <a:r>
              <a:rPr lang="en-US" sz="1400" b="1" dirty="0">
                <a:effectLst/>
                <a:latin typeface="Times New Roman" panose="02020603050405020304" pitchFamily="18" charset="0"/>
                <a:ea typeface="Calibri" panose="020F0502020204030204" pitchFamily="34" charset="0"/>
                <a:cs typeface="Times New Roman" panose="02020603050405020304" pitchFamily="18" charset="0"/>
              </a:rPr>
              <a:t>Java</a:t>
            </a:r>
          </a:p>
          <a:p>
            <a:pPr marL="342900" lvl="0" indent="-342900">
              <a:lnSpc>
                <a:spcPct val="115000"/>
              </a:lnSpc>
              <a:spcAft>
                <a:spcPts val="1000"/>
              </a:spcAft>
              <a:buFont typeface="Calibri" panose="020F0502020204030204" pitchFamily="34" charset="0"/>
              <a:buChar char="-"/>
            </a:pPr>
            <a:r>
              <a:rPr lang="en-US" sz="1400" b="1" dirty="0">
                <a:effectLst/>
                <a:latin typeface="Times New Roman" panose="02020603050405020304" pitchFamily="18" charset="0"/>
                <a:ea typeface="Calibri" panose="020F0502020204030204" pitchFamily="34" charset="0"/>
                <a:cs typeface="Times New Roman" panose="02020603050405020304" pitchFamily="18" charset="0"/>
              </a:rPr>
              <a:t>XML</a:t>
            </a:r>
          </a:p>
        </p:txBody>
      </p:sp>
      <p:cxnSp>
        <p:nvCxnSpPr>
          <p:cNvPr id="12" name="Straight Connector 11">
            <a:extLst>
              <a:ext uri="{FF2B5EF4-FFF2-40B4-BE49-F238E27FC236}">
                <a16:creationId xmlns:a16="http://schemas.microsoft.com/office/drawing/2014/main" id="{E582CA3A-B734-4085-B915-F4A7C99CED55}"/>
              </a:ext>
            </a:extLst>
          </p:cNvPr>
          <p:cNvCxnSpPr/>
          <p:nvPr/>
        </p:nvCxnSpPr>
        <p:spPr>
          <a:xfrm>
            <a:off x="6970068" y="405656"/>
            <a:ext cx="0" cy="6138412"/>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74863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32">
            <a:extLst>
              <a:ext uri="{FF2B5EF4-FFF2-40B4-BE49-F238E27FC236}">
                <a16:creationId xmlns:a16="http://schemas.microsoft.com/office/drawing/2014/main" id="{0BAAD0A0-E042-4BBF-917A-908C50DC75E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38903" y="874226"/>
            <a:ext cx="4498725" cy="4747272"/>
          </a:xfrm>
          <a:prstGeom prst="rect">
            <a:avLst/>
          </a:prstGeom>
          <a:ln>
            <a:noFill/>
          </a:ln>
          <a:effectLst>
            <a:outerShdw blurRad="292100" dist="139700" dir="2700000" algn="tl" rotWithShape="0">
              <a:srgbClr val="333333">
                <a:alpha val="65000"/>
              </a:srgbClr>
            </a:outerShdw>
          </a:effectLst>
        </p:spPr>
      </p:pic>
      <p:sp>
        <p:nvSpPr>
          <p:cNvPr id="15" name="Content Placeholder 2">
            <a:extLst>
              <a:ext uri="{FF2B5EF4-FFF2-40B4-BE49-F238E27FC236}">
                <a16:creationId xmlns:a16="http://schemas.microsoft.com/office/drawing/2014/main" id="{D761770F-F341-4F5B-BF0C-A148A75DB7C5}"/>
              </a:ext>
            </a:extLst>
          </p:cNvPr>
          <p:cNvSpPr txBox="1">
            <a:spLocks/>
          </p:cNvSpPr>
          <p:nvPr/>
        </p:nvSpPr>
        <p:spPr>
          <a:xfrm>
            <a:off x="1471674" y="1874253"/>
            <a:ext cx="2700422" cy="609398"/>
          </a:xfrm>
          <a:prstGeom prst="rect">
            <a:avLst/>
          </a:prstGeom>
        </p:spPr>
        <p:txBody>
          <a:bodyPr vert="horz" wrap="square" lIns="0" tIns="0" rIns="0" bIns="0" rtlCol="0" anchor="t" anchorCtr="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ontserrat Light" panose="00000400000000000000"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ontserrat Light" panose="00000400000000000000"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ontserrat Light" panose="00000400000000000000"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ontserrat Light" panose="00000400000000000000"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ontserrat Light" panose="000004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4400" b="1" dirty="0">
                <a:solidFill>
                  <a:schemeClr val="bg1"/>
                </a:solidFill>
                <a:latin typeface="Montserrat Black" panose="00000A00000000000000" pitchFamily="2" charset="0"/>
              </a:rPr>
              <a:t>AGENDA</a:t>
            </a:r>
          </a:p>
        </p:txBody>
      </p:sp>
      <p:sp>
        <p:nvSpPr>
          <p:cNvPr id="17" name="Content Placeholder 2">
            <a:extLst>
              <a:ext uri="{FF2B5EF4-FFF2-40B4-BE49-F238E27FC236}">
                <a16:creationId xmlns:a16="http://schemas.microsoft.com/office/drawing/2014/main" id="{7B9EEA67-990E-4B14-9FE0-CF5B6301AAC0}"/>
              </a:ext>
            </a:extLst>
          </p:cNvPr>
          <p:cNvSpPr txBox="1">
            <a:spLocks/>
          </p:cNvSpPr>
          <p:nvPr/>
        </p:nvSpPr>
        <p:spPr>
          <a:xfrm>
            <a:off x="6746609" y="1874253"/>
            <a:ext cx="4591049" cy="4222374"/>
          </a:xfrm>
          <a:prstGeom prst="rect">
            <a:avLst/>
          </a:prstGeom>
        </p:spPr>
        <p:txBody>
          <a:bodyPr vert="horz" wrap="square" lIns="0" tIns="0" rIns="0" bIns="0" rtlCol="0" anchor="t" anchorCtr="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ontserrat Light" panose="00000400000000000000"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ontserrat Light" panose="00000400000000000000"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ontserrat Light" panose="00000400000000000000"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ontserrat Light" panose="00000400000000000000"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ontserrat Light" panose="000004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5000"/>
              </a:lnSpc>
              <a:spcAft>
                <a:spcPts val="1000"/>
              </a:spcAft>
            </a:pP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When deciding on the colors for an application, we need to take into consideration the target audience, trends, user experience and what the application is all about. In this case we are designing an application that deals with food so the colors chosen should be aligned with the main goal of the application</a:t>
            </a:r>
          </a:p>
        </p:txBody>
      </p:sp>
      <p:sp>
        <p:nvSpPr>
          <p:cNvPr id="19" name="Content Placeholder 2">
            <a:extLst>
              <a:ext uri="{FF2B5EF4-FFF2-40B4-BE49-F238E27FC236}">
                <a16:creationId xmlns:a16="http://schemas.microsoft.com/office/drawing/2014/main" id="{41E38CCC-F939-406E-A8DE-E5593EFF512F}"/>
              </a:ext>
            </a:extLst>
          </p:cNvPr>
          <p:cNvSpPr txBox="1">
            <a:spLocks/>
          </p:cNvSpPr>
          <p:nvPr/>
        </p:nvSpPr>
        <p:spPr>
          <a:xfrm>
            <a:off x="6758397" y="1567947"/>
            <a:ext cx="4724399" cy="249299"/>
          </a:xfrm>
          <a:prstGeom prst="rect">
            <a:avLst/>
          </a:prstGeom>
        </p:spPr>
        <p:txBody>
          <a:bodyPr vert="horz" wrap="square" lIns="0" tIns="0" rIns="0" bIns="0" rtlCol="0" anchor="t" anchorCtr="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ontserrat Light" panose="00000400000000000000"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ontserrat Light" panose="00000400000000000000"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ontserrat Light" panose="00000400000000000000"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ontserrat Light" panose="00000400000000000000"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ontserrat Light" panose="000004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b="1" dirty="0">
                <a:solidFill>
                  <a:srgbClr val="AB1DAB"/>
                </a:solidFill>
                <a:latin typeface="Montserrat Black" panose="00000A00000000000000" pitchFamily="2" charset="0"/>
              </a:rPr>
              <a:t>Color</a:t>
            </a:r>
          </a:p>
        </p:txBody>
      </p:sp>
      <p:sp>
        <p:nvSpPr>
          <p:cNvPr id="21" name="Content Placeholder 2">
            <a:extLst>
              <a:ext uri="{FF2B5EF4-FFF2-40B4-BE49-F238E27FC236}">
                <a16:creationId xmlns:a16="http://schemas.microsoft.com/office/drawing/2014/main" id="{F564C99B-455F-49E6-A6EF-0111AA744C87}"/>
              </a:ext>
            </a:extLst>
          </p:cNvPr>
          <p:cNvSpPr txBox="1">
            <a:spLocks/>
          </p:cNvSpPr>
          <p:nvPr/>
        </p:nvSpPr>
        <p:spPr>
          <a:xfrm>
            <a:off x="5673358" y="1503198"/>
            <a:ext cx="1202728" cy="830997"/>
          </a:xfrm>
          <a:prstGeom prst="rect">
            <a:avLst/>
          </a:prstGeom>
        </p:spPr>
        <p:txBody>
          <a:bodyPr vert="horz" wrap="square" lIns="0" tIns="0" rIns="0" bIns="0" rtlCol="0" anchor="t" anchorCtr="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ontserrat Light" panose="00000400000000000000"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ontserrat Light" panose="00000400000000000000"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ontserrat Light" panose="00000400000000000000"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ontserrat Light" panose="00000400000000000000"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ontserrat Light" panose="000004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6000" b="1" dirty="0">
                <a:solidFill>
                  <a:schemeClr val="bg1">
                    <a:lumMod val="95000"/>
                  </a:schemeClr>
                </a:solidFill>
                <a:latin typeface="Montserrat Black" panose="00000A00000000000000" pitchFamily="2" charset="0"/>
              </a:rPr>
              <a:t>01</a:t>
            </a:r>
          </a:p>
        </p:txBody>
      </p:sp>
      <p:sp>
        <p:nvSpPr>
          <p:cNvPr id="31" name="Isosceles Triangle 30">
            <a:extLst>
              <a:ext uri="{FF2B5EF4-FFF2-40B4-BE49-F238E27FC236}">
                <a16:creationId xmlns:a16="http://schemas.microsoft.com/office/drawing/2014/main" id="{E0B4A26B-6285-4FB6-AF96-AF4CB8955706}"/>
              </a:ext>
            </a:extLst>
          </p:cNvPr>
          <p:cNvSpPr/>
          <p:nvPr/>
        </p:nvSpPr>
        <p:spPr>
          <a:xfrm rot="5400000">
            <a:off x="584216" y="2017640"/>
            <a:ext cx="344928" cy="297352"/>
          </a:xfrm>
          <a:prstGeom prst="triangl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406608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32">
            <a:extLst>
              <a:ext uri="{FF2B5EF4-FFF2-40B4-BE49-F238E27FC236}">
                <a16:creationId xmlns:a16="http://schemas.microsoft.com/office/drawing/2014/main" id="{0BAAD0A0-E042-4BBF-917A-908C50DC75E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38903" y="874226"/>
            <a:ext cx="4498725" cy="4747272"/>
          </a:xfrm>
          <a:prstGeom prst="rect">
            <a:avLst/>
          </a:prstGeom>
          <a:ln>
            <a:noFill/>
          </a:ln>
          <a:effectLst>
            <a:outerShdw blurRad="292100" dist="139700" dir="2700000" algn="tl" rotWithShape="0">
              <a:srgbClr val="333333">
                <a:alpha val="65000"/>
              </a:srgbClr>
            </a:outerShdw>
          </a:effectLst>
        </p:spPr>
      </p:pic>
      <p:sp>
        <p:nvSpPr>
          <p:cNvPr id="15" name="Content Placeholder 2">
            <a:extLst>
              <a:ext uri="{FF2B5EF4-FFF2-40B4-BE49-F238E27FC236}">
                <a16:creationId xmlns:a16="http://schemas.microsoft.com/office/drawing/2014/main" id="{D761770F-F341-4F5B-BF0C-A148A75DB7C5}"/>
              </a:ext>
            </a:extLst>
          </p:cNvPr>
          <p:cNvSpPr txBox="1">
            <a:spLocks/>
          </p:cNvSpPr>
          <p:nvPr/>
        </p:nvSpPr>
        <p:spPr>
          <a:xfrm>
            <a:off x="1471674" y="1874253"/>
            <a:ext cx="2700422" cy="609398"/>
          </a:xfrm>
          <a:prstGeom prst="rect">
            <a:avLst/>
          </a:prstGeom>
        </p:spPr>
        <p:txBody>
          <a:bodyPr vert="horz" wrap="square" lIns="0" tIns="0" rIns="0" bIns="0" rtlCol="0" anchor="t" anchorCtr="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ontserrat Light" panose="00000400000000000000"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ontserrat Light" panose="00000400000000000000"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ontserrat Light" panose="00000400000000000000"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ontserrat Light" panose="00000400000000000000"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ontserrat Light" panose="000004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4400" b="1" dirty="0">
                <a:solidFill>
                  <a:schemeClr val="bg1"/>
                </a:solidFill>
                <a:latin typeface="Montserrat Black" panose="00000A00000000000000" pitchFamily="2" charset="0"/>
              </a:rPr>
              <a:t>AGENDA</a:t>
            </a:r>
          </a:p>
        </p:txBody>
      </p:sp>
      <p:sp>
        <p:nvSpPr>
          <p:cNvPr id="17" name="Content Placeholder 2">
            <a:extLst>
              <a:ext uri="{FF2B5EF4-FFF2-40B4-BE49-F238E27FC236}">
                <a16:creationId xmlns:a16="http://schemas.microsoft.com/office/drawing/2014/main" id="{7B9EEA67-990E-4B14-9FE0-CF5B6301AAC0}"/>
              </a:ext>
            </a:extLst>
          </p:cNvPr>
          <p:cNvSpPr txBox="1">
            <a:spLocks/>
          </p:cNvSpPr>
          <p:nvPr/>
        </p:nvSpPr>
        <p:spPr>
          <a:xfrm>
            <a:off x="6746609" y="1874253"/>
            <a:ext cx="4591049" cy="3485313"/>
          </a:xfrm>
          <a:prstGeom prst="rect">
            <a:avLst/>
          </a:prstGeom>
        </p:spPr>
        <p:txBody>
          <a:bodyPr vert="horz" wrap="square" lIns="0" tIns="0" rIns="0" bIns="0" rtlCol="0" anchor="t" anchorCtr="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ontserrat Light" panose="00000400000000000000"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ontserrat Light" panose="00000400000000000000"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ontserrat Light" panose="00000400000000000000"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ontserrat Light" panose="00000400000000000000"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ontserrat Light" panose="000004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5000"/>
              </a:lnSpc>
              <a:spcAft>
                <a:spcPts val="10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With regard to the font style used in an application, there are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variouse</a:t>
            </a:r>
            <a:r>
              <a:rPr lang="en-US" sz="1800" dirty="0">
                <a:effectLst/>
                <a:latin typeface="Calibri" panose="020F0502020204030204" pitchFamily="34" charset="0"/>
                <a:ea typeface="Calibri" panose="020F0502020204030204" pitchFamily="34" charset="0"/>
                <a:cs typeface="Times New Roman" panose="02020603050405020304" pitchFamily="18" charset="0"/>
              </a:rPr>
              <a:t> criteria that need to be considered such as; the font style should be easy to read, has clear distinct letterforms and good contrast between the letters and the background. We need to ensure that the font used is appropriate for the target audience.  Also, the font style should establish visual hierarchy and guide the user’s attention to important elements on the screen.</a:t>
            </a:r>
          </a:p>
        </p:txBody>
      </p:sp>
      <p:sp>
        <p:nvSpPr>
          <p:cNvPr id="19" name="Content Placeholder 2">
            <a:extLst>
              <a:ext uri="{FF2B5EF4-FFF2-40B4-BE49-F238E27FC236}">
                <a16:creationId xmlns:a16="http://schemas.microsoft.com/office/drawing/2014/main" id="{41E38CCC-F939-406E-A8DE-E5593EFF512F}"/>
              </a:ext>
            </a:extLst>
          </p:cNvPr>
          <p:cNvSpPr txBox="1">
            <a:spLocks/>
          </p:cNvSpPr>
          <p:nvPr/>
        </p:nvSpPr>
        <p:spPr>
          <a:xfrm>
            <a:off x="6758397" y="1567947"/>
            <a:ext cx="4724399" cy="249299"/>
          </a:xfrm>
          <a:prstGeom prst="rect">
            <a:avLst/>
          </a:prstGeom>
        </p:spPr>
        <p:txBody>
          <a:bodyPr vert="horz" wrap="square" lIns="0" tIns="0" rIns="0" bIns="0" rtlCol="0" anchor="t" anchorCtr="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ontserrat Light" panose="00000400000000000000"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ontserrat Light" panose="00000400000000000000"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ontserrat Light" panose="00000400000000000000"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ontserrat Light" panose="00000400000000000000"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ontserrat Light" panose="000004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b="1" dirty="0">
                <a:solidFill>
                  <a:srgbClr val="AB1DAB"/>
                </a:solidFill>
                <a:latin typeface="Montserrat Black" panose="00000A00000000000000" pitchFamily="2" charset="0"/>
              </a:rPr>
              <a:t>Font Style</a:t>
            </a:r>
          </a:p>
        </p:txBody>
      </p:sp>
      <p:sp>
        <p:nvSpPr>
          <p:cNvPr id="21" name="Content Placeholder 2">
            <a:extLst>
              <a:ext uri="{FF2B5EF4-FFF2-40B4-BE49-F238E27FC236}">
                <a16:creationId xmlns:a16="http://schemas.microsoft.com/office/drawing/2014/main" id="{F564C99B-455F-49E6-A6EF-0111AA744C87}"/>
              </a:ext>
            </a:extLst>
          </p:cNvPr>
          <p:cNvSpPr txBox="1">
            <a:spLocks/>
          </p:cNvSpPr>
          <p:nvPr/>
        </p:nvSpPr>
        <p:spPr>
          <a:xfrm>
            <a:off x="5673358" y="1503198"/>
            <a:ext cx="1202728" cy="830997"/>
          </a:xfrm>
          <a:prstGeom prst="rect">
            <a:avLst/>
          </a:prstGeom>
        </p:spPr>
        <p:txBody>
          <a:bodyPr vert="horz" wrap="square" lIns="0" tIns="0" rIns="0" bIns="0" rtlCol="0" anchor="t" anchorCtr="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ontserrat Light" panose="00000400000000000000"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ontserrat Light" panose="00000400000000000000"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ontserrat Light" panose="00000400000000000000"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ontserrat Light" panose="00000400000000000000"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ontserrat Light" panose="000004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6000" b="1" dirty="0">
                <a:solidFill>
                  <a:schemeClr val="bg1">
                    <a:lumMod val="95000"/>
                  </a:schemeClr>
                </a:solidFill>
                <a:latin typeface="Montserrat Black" panose="00000A00000000000000" pitchFamily="2" charset="0"/>
              </a:rPr>
              <a:t>01</a:t>
            </a:r>
          </a:p>
        </p:txBody>
      </p:sp>
      <p:sp>
        <p:nvSpPr>
          <p:cNvPr id="31" name="Isosceles Triangle 30">
            <a:extLst>
              <a:ext uri="{FF2B5EF4-FFF2-40B4-BE49-F238E27FC236}">
                <a16:creationId xmlns:a16="http://schemas.microsoft.com/office/drawing/2014/main" id="{E0B4A26B-6285-4FB6-AF96-AF4CB8955706}"/>
              </a:ext>
            </a:extLst>
          </p:cNvPr>
          <p:cNvSpPr/>
          <p:nvPr/>
        </p:nvSpPr>
        <p:spPr>
          <a:xfrm rot="5400000">
            <a:off x="584216" y="2017640"/>
            <a:ext cx="344928" cy="297352"/>
          </a:xfrm>
          <a:prstGeom prst="triangl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404701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Content Placeholder 2">
            <a:extLst>
              <a:ext uri="{FF2B5EF4-FFF2-40B4-BE49-F238E27FC236}">
                <a16:creationId xmlns:a16="http://schemas.microsoft.com/office/drawing/2014/main" id="{D761770F-F341-4F5B-BF0C-A148A75DB7C5}"/>
              </a:ext>
            </a:extLst>
          </p:cNvPr>
          <p:cNvSpPr txBox="1">
            <a:spLocks/>
          </p:cNvSpPr>
          <p:nvPr/>
        </p:nvSpPr>
        <p:spPr>
          <a:xfrm>
            <a:off x="1471674" y="1874253"/>
            <a:ext cx="2700422" cy="609398"/>
          </a:xfrm>
          <a:prstGeom prst="rect">
            <a:avLst/>
          </a:prstGeom>
        </p:spPr>
        <p:txBody>
          <a:bodyPr vert="horz" wrap="square" lIns="0" tIns="0" rIns="0" bIns="0" rtlCol="0" anchor="t" anchorCtr="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ontserrat Light" panose="00000400000000000000"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ontserrat Light" panose="00000400000000000000"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ontserrat Light" panose="00000400000000000000"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ontserrat Light" panose="00000400000000000000"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ontserrat Light" panose="000004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4400" b="1" dirty="0">
                <a:solidFill>
                  <a:schemeClr val="bg1"/>
                </a:solidFill>
                <a:latin typeface="Montserrat Black" panose="00000A00000000000000" pitchFamily="2" charset="0"/>
              </a:rPr>
              <a:t>AGENDA</a:t>
            </a:r>
          </a:p>
        </p:txBody>
      </p:sp>
      <p:sp>
        <p:nvSpPr>
          <p:cNvPr id="17" name="Content Placeholder 2">
            <a:extLst>
              <a:ext uri="{FF2B5EF4-FFF2-40B4-BE49-F238E27FC236}">
                <a16:creationId xmlns:a16="http://schemas.microsoft.com/office/drawing/2014/main" id="{7B9EEA67-990E-4B14-9FE0-CF5B6301AAC0}"/>
              </a:ext>
            </a:extLst>
          </p:cNvPr>
          <p:cNvSpPr txBox="1">
            <a:spLocks/>
          </p:cNvSpPr>
          <p:nvPr/>
        </p:nvSpPr>
        <p:spPr>
          <a:xfrm>
            <a:off x="115754" y="859841"/>
            <a:ext cx="11800021" cy="5522153"/>
          </a:xfrm>
          <a:prstGeom prst="rect">
            <a:avLst/>
          </a:prstGeom>
        </p:spPr>
        <p:txBody>
          <a:bodyPr vert="horz" wrap="square" lIns="0" tIns="0" rIns="0" bIns="0" numCol="2" rtlCol="0" anchor="t" anchorCtr="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ontserrat Light" panose="00000400000000000000"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ontserrat Light" panose="00000400000000000000"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ontserrat Light" panose="00000400000000000000"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ontserrat Light" panose="00000400000000000000"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ontserrat Light" panose="000004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5000"/>
              </a:lnSpc>
              <a:spcAft>
                <a:spcPts val="1000"/>
              </a:spcAft>
              <a:buNone/>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Device type</a:t>
            </a:r>
            <a:endParaRPr lang="en-US" sz="1800" dirty="0">
              <a:latin typeface="Times New Roman" panose="02020603050405020304" pitchFamily="18" charset="0"/>
              <a:ea typeface="Calibri" panose="020F0502020204030204" pitchFamily="34" charset="0"/>
              <a:cs typeface="Times New Roman" panose="02020603050405020304" pitchFamily="18" charset="0"/>
            </a:endParaRPr>
          </a:p>
          <a:p>
            <a:pPr marL="0" indent="0">
              <a:lnSpc>
                <a:spcPct val="115000"/>
              </a:lnSpc>
              <a:spcAft>
                <a:spcPts val="1000"/>
              </a:spcAft>
              <a:buNone/>
            </a:pP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Choosing the right device type for a UI is important to ensure that the design is optimized for the device on which it will be viewed. It is important to consider factors such as the technology used, screen size, the interaction methods. We also need to consider the context in which the application will be used that is if the application will be used in an office setting or on-the-go.</a:t>
            </a:r>
          </a:p>
          <a:p>
            <a:pPr>
              <a:lnSpc>
                <a:spcPct val="115000"/>
              </a:lnSpc>
              <a:spcAft>
                <a:spcPts val="1000"/>
              </a:spcAft>
            </a:pP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Number of pages</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indent="0">
              <a:lnSpc>
                <a:spcPct val="115000"/>
              </a:lnSpc>
              <a:spcAft>
                <a:spcPts val="1000"/>
              </a:spcAft>
              <a:buNone/>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Determining the number of pages in the UI design is important is important to ensure that the content is organized in a clear and logical manner, and that the user can easily navigate between different sections of the interface. The number of pages should match the amount of content that needs to displayed, it should be appropriate for the device on which it will be viewed and also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enhace</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the overall user experience.</a:t>
            </a:r>
          </a:p>
          <a:p>
            <a:pPr>
              <a:lnSpc>
                <a:spcPct val="115000"/>
              </a:lnSpc>
              <a:spcAft>
                <a:spcPts val="1000"/>
              </a:spcAft>
            </a:pP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Content </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indent="0">
              <a:lnSpc>
                <a:spcPct val="115000"/>
              </a:lnSpc>
              <a:spcAft>
                <a:spcPts val="1000"/>
              </a:spcAft>
              <a:buNone/>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Determining the content to use in UI design is important to ensure that the information presented is clear, relevant and useful to the user. The content should meet the user’s needs, clear and easy to understand, accessible to all users. It should also be organized in a logical and intuitive manner.</a:t>
            </a:r>
          </a:p>
          <a:p>
            <a:pPr>
              <a:lnSpc>
                <a:spcPct val="115000"/>
              </a:lnSpc>
              <a:spcAft>
                <a:spcPts val="1000"/>
              </a:spcAft>
            </a:pP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Structure</a:t>
            </a:r>
            <a:endParaRPr lang="en-US" sz="1800" b="1" dirty="0">
              <a:latin typeface="Times New Roman" panose="02020603050405020304" pitchFamily="18" charset="0"/>
              <a:ea typeface="Calibri" panose="020F0502020204030204" pitchFamily="34" charset="0"/>
              <a:cs typeface="Times New Roman" panose="02020603050405020304" pitchFamily="18" charset="0"/>
            </a:endParaRPr>
          </a:p>
          <a:p>
            <a:pPr marL="0" indent="0">
              <a:lnSpc>
                <a:spcPct val="115000"/>
              </a:lnSpc>
              <a:spcAft>
                <a:spcPts val="1000"/>
              </a:spcAft>
              <a:buNone/>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When looking at the structure to use in UI design, it is important to ensure that the information presented is organized in a clear and logical manner. We also need to take into consideration the content, user experience and navigation of the system</a:t>
            </a:r>
          </a:p>
          <a:p>
            <a:pPr>
              <a:lnSpc>
                <a:spcPct val="115000"/>
              </a:lnSpc>
              <a:spcAft>
                <a:spcPts val="10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9" name="Content Placeholder 2">
            <a:extLst>
              <a:ext uri="{FF2B5EF4-FFF2-40B4-BE49-F238E27FC236}">
                <a16:creationId xmlns:a16="http://schemas.microsoft.com/office/drawing/2014/main" id="{41E38CCC-F939-406E-A8DE-E5593EFF512F}"/>
              </a:ext>
            </a:extLst>
          </p:cNvPr>
          <p:cNvSpPr txBox="1">
            <a:spLocks/>
          </p:cNvSpPr>
          <p:nvPr/>
        </p:nvSpPr>
        <p:spPr>
          <a:xfrm>
            <a:off x="274371" y="226707"/>
            <a:ext cx="4724399" cy="249299"/>
          </a:xfrm>
          <a:prstGeom prst="rect">
            <a:avLst/>
          </a:prstGeom>
        </p:spPr>
        <p:txBody>
          <a:bodyPr vert="horz" wrap="square" lIns="0" tIns="0" rIns="0" bIns="0" rtlCol="0" anchor="t" anchorCtr="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ontserrat Light" panose="00000400000000000000"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ontserrat Light" panose="00000400000000000000"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ontserrat Light" panose="00000400000000000000"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ontserrat Light" panose="00000400000000000000"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ontserrat Light" panose="000004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b="1" dirty="0">
                <a:solidFill>
                  <a:srgbClr val="AB1DAB"/>
                </a:solidFill>
                <a:latin typeface="Montserrat Black" panose="00000A00000000000000" pitchFamily="2" charset="0"/>
              </a:rPr>
              <a:t>Analysis on the system</a:t>
            </a:r>
          </a:p>
        </p:txBody>
      </p:sp>
      <p:sp>
        <p:nvSpPr>
          <p:cNvPr id="31" name="Isosceles Triangle 30">
            <a:extLst>
              <a:ext uri="{FF2B5EF4-FFF2-40B4-BE49-F238E27FC236}">
                <a16:creationId xmlns:a16="http://schemas.microsoft.com/office/drawing/2014/main" id="{E0B4A26B-6285-4FB6-AF96-AF4CB8955706}"/>
              </a:ext>
            </a:extLst>
          </p:cNvPr>
          <p:cNvSpPr/>
          <p:nvPr/>
        </p:nvSpPr>
        <p:spPr>
          <a:xfrm rot="5400000">
            <a:off x="584216" y="2017640"/>
            <a:ext cx="344928" cy="297352"/>
          </a:xfrm>
          <a:prstGeom prst="triangl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398111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Shape 25">
            <a:extLst>
              <a:ext uri="{FF2B5EF4-FFF2-40B4-BE49-F238E27FC236}">
                <a16:creationId xmlns:a16="http://schemas.microsoft.com/office/drawing/2014/main" id="{CA671225-FB4D-431D-8325-D1E005B945BB}"/>
              </a:ext>
            </a:extLst>
          </p:cNvPr>
          <p:cNvSpPr/>
          <p:nvPr/>
        </p:nvSpPr>
        <p:spPr>
          <a:xfrm>
            <a:off x="1219538" y="1758500"/>
            <a:ext cx="1977235" cy="1445877"/>
          </a:xfrm>
          <a:custGeom>
            <a:avLst/>
            <a:gdLst>
              <a:gd name="connsiteX0" fmla="*/ 0 w 2266950"/>
              <a:gd name="connsiteY0" fmla="*/ 0 h 1462383"/>
              <a:gd name="connsiteX1" fmla="*/ 2266950 w 2266950"/>
              <a:gd name="connsiteY1" fmla="*/ 0 h 1462383"/>
              <a:gd name="connsiteX2" fmla="*/ 2266950 w 2266950"/>
              <a:gd name="connsiteY2" fmla="*/ 1217986 h 1462383"/>
              <a:gd name="connsiteX3" fmla="*/ 2247246 w 2266950"/>
              <a:gd name="connsiteY3" fmla="*/ 1226004 h 1462383"/>
              <a:gd name="connsiteX4" fmla="*/ 1775683 w 2266950"/>
              <a:gd name="connsiteY4" fmla="*/ 1407741 h 1462383"/>
              <a:gd name="connsiteX5" fmla="*/ 63231 w 2266950"/>
              <a:gd name="connsiteY5" fmla="*/ 935754 h 1462383"/>
              <a:gd name="connsiteX6" fmla="*/ 0 w 2266950"/>
              <a:gd name="connsiteY6" fmla="*/ 910167 h 1462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66950" h="1462383">
                <a:moveTo>
                  <a:pt x="0" y="0"/>
                </a:moveTo>
                <a:lnTo>
                  <a:pt x="2266950" y="0"/>
                </a:lnTo>
                <a:lnTo>
                  <a:pt x="2266950" y="1217986"/>
                </a:lnTo>
                <a:lnTo>
                  <a:pt x="2247246" y="1226004"/>
                </a:lnTo>
                <a:cubicBezTo>
                  <a:pt x="2063956" y="1300578"/>
                  <a:pt x="1903108" y="1365161"/>
                  <a:pt x="1775683" y="1407741"/>
                </a:cubicBezTo>
                <a:cubicBezTo>
                  <a:pt x="1187057" y="1606226"/>
                  <a:pt x="726858" y="1221327"/>
                  <a:pt x="63231" y="935754"/>
                </a:cubicBezTo>
                <a:lnTo>
                  <a:pt x="0" y="910167"/>
                </a:lnTo>
                <a:close/>
              </a:path>
            </a:pathLst>
          </a:custGeom>
          <a:solidFill>
            <a:schemeClr val="bg1">
              <a:alpha val="1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Freeform: Shape 27">
            <a:extLst>
              <a:ext uri="{FF2B5EF4-FFF2-40B4-BE49-F238E27FC236}">
                <a16:creationId xmlns:a16="http://schemas.microsoft.com/office/drawing/2014/main" id="{44818EBB-2F5B-4754-A634-4A31779B876D}"/>
              </a:ext>
            </a:extLst>
          </p:cNvPr>
          <p:cNvSpPr/>
          <p:nvPr/>
        </p:nvSpPr>
        <p:spPr>
          <a:xfrm>
            <a:off x="1219538" y="1758500"/>
            <a:ext cx="1977235" cy="720091"/>
          </a:xfrm>
          <a:custGeom>
            <a:avLst/>
            <a:gdLst>
              <a:gd name="connsiteX0" fmla="*/ 0 w 2266950"/>
              <a:gd name="connsiteY0" fmla="*/ 0 h 728311"/>
              <a:gd name="connsiteX1" fmla="*/ 2266950 w 2266950"/>
              <a:gd name="connsiteY1" fmla="*/ 0 h 728311"/>
              <a:gd name="connsiteX2" fmla="*/ 2266950 w 2266950"/>
              <a:gd name="connsiteY2" fmla="*/ 728311 h 728311"/>
              <a:gd name="connsiteX3" fmla="*/ 2188560 w 2266950"/>
              <a:gd name="connsiteY3" fmla="*/ 710952 h 728311"/>
              <a:gd name="connsiteX4" fmla="*/ 1785819 w 2266950"/>
              <a:gd name="connsiteY4" fmla="*/ 601273 h 728311"/>
              <a:gd name="connsiteX5" fmla="*/ 256003 w 2266950"/>
              <a:gd name="connsiteY5" fmla="*/ 458408 h 728311"/>
              <a:gd name="connsiteX6" fmla="*/ 0 w 2266950"/>
              <a:gd name="connsiteY6" fmla="*/ 483816 h 728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66950" h="728311">
                <a:moveTo>
                  <a:pt x="0" y="0"/>
                </a:moveTo>
                <a:lnTo>
                  <a:pt x="2266950" y="0"/>
                </a:lnTo>
                <a:lnTo>
                  <a:pt x="2266950" y="728311"/>
                </a:lnTo>
                <a:lnTo>
                  <a:pt x="2188560" y="710952"/>
                </a:lnTo>
                <a:cubicBezTo>
                  <a:pt x="2059871" y="679224"/>
                  <a:pt x="1925618" y="642847"/>
                  <a:pt x="1785819" y="601273"/>
                </a:cubicBezTo>
                <a:cubicBezTo>
                  <a:pt x="1270771" y="448166"/>
                  <a:pt x="747187" y="422008"/>
                  <a:pt x="256003" y="458408"/>
                </a:cubicBezTo>
                <a:lnTo>
                  <a:pt x="0" y="483816"/>
                </a:lnTo>
                <a:close/>
              </a:path>
            </a:pathLst>
          </a:custGeom>
          <a:solidFill>
            <a:schemeClr val="bg1">
              <a:alpha val="1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cxnSp>
        <p:nvCxnSpPr>
          <p:cNvPr id="6" name="Straight Connector 5">
            <a:extLst>
              <a:ext uri="{FF2B5EF4-FFF2-40B4-BE49-F238E27FC236}">
                <a16:creationId xmlns:a16="http://schemas.microsoft.com/office/drawing/2014/main" id="{BB77D7E7-9037-4C33-B794-DD714E280601}"/>
              </a:ext>
            </a:extLst>
          </p:cNvPr>
          <p:cNvCxnSpPr>
            <a:cxnSpLocks/>
          </p:cNvCxnSpPr>
          <p:nvPr/>
        </p:nvCxnSpPr>
        <p:spPr>
          <a:xfrm>
            <a:off x="3104124" y="3787561"/>
            <a:ext cx="966644" cy="0"/>
          </a:xfrm>
          <a:prstGeom prst="line">
            <a:avLst/>
          </a:prstGeom>
          <a:ln w="19050">
            <a:prstDash val="dashDot"/>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8F125FB3-6541-4319-AC98-EAD316B6C095}"/>
              </a:ext>
            </a:extLst>
          </p:cNvPr>
          <p:cNvGrpSpPr/>
          <p:nvPr/>
        </p:nvGrpSpPr>
        <p:grpSpPr>
          <a:xfrm>
            <a:off x="3113186" y="3717086"/>
            <a:ext cx="141683" cy="140359"/>
            <a:chOff x="6931152" y="851771"/>
            <a:chExt cx="231633" cy="229468"/>
          </a:xfrm>
          <a:solidFill>
            <a:schemeClr val="bg2"/>
          </a:solidFill>
        </p:grpSpPr>
        <p:sp>
          <p:nvSpPr>
            <p:cNvPr id="12" name="Arrow: Right 11">
              <a:extLst>
                <a:ext uri="{FF2B5EF4-FFF2-40B4-BE49-F238E27FC236}">
                  <a16:creationId xmlns:a16="http://schemas.microsoft.com/office/drawing/2014/main" id="{69F9D23E-3705-4C13-8FF0-762EE8133907}"/>
                </a:ext>
              </a:extLst>
            </p:cNvPr>
            <p:cNvSpPr/>
            <p:nvPr/>
          </p:nvSpPr>
          <p:spPr>
            <a:xfrm>
              <a:off x="6931152" y="851771"/>
              <a:ext cx="231633" cy="114734"/>
            </a:xfrm>
            <a:prstGeom prst="right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Right 12">
              <a:extLst>
                <a:ext uri="{FF2B5EF4-FFF2-40B4-BE49-F238E27FC236}">
                  <a16:creationId xmlns:a16="http://schemas.microsoft.com/office/drawing/2014/main" id="{AE4FE406-BC19-4865-89E4-5D48665F7464}"/>
                </a:ext>
              </a:extLst>
            </p:cNvPr>
            <p:cNvSpPr/>
            <p:nvPr/>
          </p:nvSpPr>
          <p:spPr>
            <a:xfrm rot="10800000">
              <a:off x="6931152" y="966505"/>
              <a:ext cx="231633" cy="114734"/>
            </a:xfrm>
            <a:prstGeom prst="right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D883DCEF-332E-4FE3-AC68-CD9A88676934}"/>
              </a:ext>
            </a:extLst>
          </p:cNvPr>
          <p:cNvGrpSpPr/>
          <p:nvPr/>
        </p:nvGrpSpPr>
        <p:grpSpPr>
          <a:xfrm>
            <a:off x="4082479" y="3717086"/>
            <a:ext cx="141683" cy="140359"/>
            <a:chOff x="6931152" y="851771"/>
            <a:chExt cx="231633" cy="229468"/>
          </a:xfrm>
          <a:solidFill>
            <a:schemeClr val="bg2"/>
          </a:solidFill>
        </p:grpSpPr>
        <p:sp>
          <p:nvSpPr>
            <p:cNvPr id="15" name="Arrow: Right 14">
              <a:extLst>
                <a:ext uri="{FF2B5EF4-FFF2-40B4-BE49-F238E27FC236}">
                  <a16:creationId xmlns:a16="http://schemas.microsoft.com/office/drawing/2014/main" id="{8FDC00A7-AB5D-4550-8A56-1D49850CEA93}"/>
                </a:ext>
              </a:extLst>
            </p:cNvPr>
            <p:cNvSpPr/>
            <p:nvPr/>
          </p:nvSpPr>
          <p:spPr>
            <a:xfrm>
              <a:off x="6931152" y="851771"/>
              <a:ext cx="231633" cy="114734"/>
            </a:xfrm>
            <a:prstGeom prst="right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Arrow: Right 15">
              <a:extLst>
                <a:ext uri="{FF2B5EF4-FFF2-40B4-BE49-F238E27FC236}">
                  <a16:creationId xmlns:a16="http://schemas.microsoft.com/office/drawing/2014/main" id="{220BC1FD-7CD3-4903-9093-8C9CC47A61CD}"/>
                </a:ext>
              </a:extLst>
            </p:cNvPr>
            <p:cNvSpPr/>
            <p:nvPr/>
          </p:nvSpPr>
          <p:spPr>
            <a:xfrm rot="10800000">
              <a:off x="6931152" y="966505"/>
              <a:ext cx="231633" cy="114734"/>
            </a:xfrm>
            <a:prstGeom prst="right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Content Placeholder 2">
            <a:extLst>
              <a:ext uri="{FF2B5EF4-FFF2-40B4-BE49-F238E27FC236}">
                <a16:creationId xmlns:a16="http://schemas.microsoft.com/office/drawing/2014/main" id="{3BA90189-7508-4F58-B40F-F3B7B9E2ACBB}"/>
              </a:ext>
            </a:extLst>
          </p:cNvPr>
          <p:cNvSpPr txBox="1">
            <a:spLocks/>
          </p:cNvSpPr>
          <p:nvPr/>
        </p:nvSpPr>
        <p:spPr>
          <a:xfrm>
            <a:off x="7023708" y="2180176"/>
            <a:ext cx="3948753" cy="2915670"/>
          </a:xfrm>
          <a:prstGeom prst="rect">
            <a:avLst/>
          </a:prstGeom>
        </p:spPr>
        <p:txBody>
          <a:bodyPr vert="horz" wrap="square" lIns="0" tIns="0" rIns="0" bIns="0" rtlCol="0" anchor="t" anchorCtr="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ontserrat Light" panose="00000400000000000000"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ontserrat Light" panose="00000400000000000000"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ontserrat Light" panose="00000400000000000000"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ontserrat Light" panose="00000400000000000000"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ontserrat Light" panose="000004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latin typeface="Times New Roman" panose="02020603050405020304" pitchFamily="18" charset="0"/>
                <a:cs typeface="Times New Roman" panose="02020603050405020304" pitchFamily="18" charset="0"/>
              </a:rPr>
              <a:t>Here are the registration page the information provided are all needed for the development of user account </a:t>
            </a:r>
          </a:p>
          <a:p>
            <a:pPr marL="0" indent="0">
              <a:buNone/>
            </a:pPr>
            <a:endParaRPr lang="en-US" sz="2400" dirty="0">
              <a:latin typeface="Times New Roman" panose="02020603050405020304" pitchFamily="18" charset="0"/>
              <a:cs typeface="Times New Roman" panose="02020603050405020304" pitchFamily="18" charset="0"/>
            </a:endParaRPr>
          </a:p>
          <a:p>
            <a:pPr marL="0" indent="0">
              <a:buNone/>
            </a:pPr>
            <a:r>
              <a:rPr lang="en-US" sz="2400" dirty="0">
                <a:latin typeface="Times New Roman" panose="02020603050405020304" pitchFamily="18" charset="0"/>
                <a:cs typeface="Times New Roman" panose="02020603050405020304" pitchFamily="18" charset="0"/>
              </a:rPr>
              <a:t>Registration is in two steps in other to reduce the compacting of information on a single page </a:t>
            </a:r>
          </a:p>
        </p:txBody>
      </p:sp>
      <p:sp>
        <p:nvSpPr>
          <p:cNvPr id="22" name="Content Placeholder 2">
            <a:extLst>
              <a:ext uri="{FF2B5EF4-FFF2-40B4-BE49-F238E27FC236}">
                <a16:creationId xmlns:a16="http://schemas.microsoft.com/office/drawing/2014/main" id="{AAD56EC4-D10B-46F9-91C6-273BE754D3C5}"/>
              </a:ext>
            </a:extLst>
          </p:cNvPr>
          <p:cNvSpPr txBox="1">
            <a:spLocks/>
          </p:cNvSpPr>
          <p:nvPr/>
        </p:nvSpPr>
        <p:spPr>
          <a:xfrm>
            <a:off x="7023709" y="1786146"/>
            <a:ext cx="3672254" cy="332399"/>
          </a:xfrm>
          <a:prstGeom prst="rect">
            <a:avLst/>
          </a:prstGeom>
        </p:spPr>
        <p:txBody>
          <a:bodyPr vert="horz" wrap="square" lIns="0" tIns="0" rIns="0" bIns="0" rtlCol="0" anchor="t" anchorCtr="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ontserrat Light" panose="00000400000000000000"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ontserrat Light" panose="00000400000000000000"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ontserrat Light" panose="00000400000000000000"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ontserrat Light" panose="00000400000000000000"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ontserrat Light" panose="000004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b="1" dirty="0">
                <a:solidFill>
                  <a:srgbClr val="AB1DAB"/>
                </a:solidFill>
                <a:latin typeface="Montserrat Black" panose="00000A00000000000000" pitchFamily="2" charset="0"/>
              </a:rPr>
              <a:t>REGISTRATION</a:t>
            </a:r>
          </a:p>
        </p:txBody>
      </p:sp>
      <p:pic>
        <p:nvPicPr>
          <p:cNvPr id="23" name="Picture 22">
            <a:extLst>
              <a:ext uri="{FF2B5EF4-FFF2-40B4-BE49-F238E27FC236}">
                <a16:creationId xmlns:a16="http://schemas.microsoft.com/office/drawing/2014/main" id="{2349FC50-B7E0-4CC5-8CBA-E121364E027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71679" y="802407"/>
            <a:ext cx="1956625" cy="4077841"/>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9" name="Rectangle: Rounded Corners 8">
            <a:extLst>
              <a:ext uri="{FF2B5EF4-FFF2-40B4-BE49-F238E27FC236}">
                <a16:creationId xmlns:a16="http://schemas.microsoft.com/office/drawing/2014/main" id="{4974C283-AAB9-410F-A841-515F7B9ED9DD}"/>
              </a:ext>
            </a:extLst>
          </p:cNvPr>
          <p:cNvSpPr/>
          <p:nvPr/>
        </p:nvSpPr>
        <p:spPr>
          <a:xfrm>
            <a:off x="2886421" y="2801876"/>
            <a:ext cx="448270" cy="448270"/>
          </a:xfrm>
          <a:prstGeom prst="roundRect">
            <a:avLst/>
          </a:prstGeom>
          <a:solidFill>
            <a:srgbClr val="00B050"/>
          </a:solidFill>
          <a:ln>
            <a:noFill/>
          </a:ln>
        </p:spPr>
        <p:txBody>
          <a:bodyPr vert="horz" wrap="square" lIns="91440" tIns="45720" rIns="91440" bIns="45720" numCol="1" anchor="t" anchorCtr="0" compatLnSpc="1">
            <a:prstTxWarp prst="textNoShape">
              <a:avLst/>
            </a:prstTxWarp>
          </a:bodyPr>
          <a:lstStyle/>
          <a:p>
            <a:r>
              <a:rPr lang="en-US" kern="0" dirty="0">
                <a:solidFill>
                  <a:srgbClr val="000000"/>
                </a:solidFill>
                <a:latin typeface="Open Sans"/>
              </a:rPr>
              <a:t>=</a:t>
            </a:r>
          </a:p>
        </p:txBody>
      </p:sp>
      <p:pic>
        <p:nvPicPr>
          <p:cNvPr id="25" name="Picture 24">
            <a:extLst>
              <a:ext uri="{FF2B5EF4-FFF2-40B4-BE49-F238E27FC236}">
                <a16:creationId xmlns:a16="http://schemas.microsoft.com/office/drawing/2014/main" id="{5EE762BA-77ED-49C0-9A11-345E14D23B74}"/>
              </a:ext>
            </a:extLst>
          </p:cNvPr>
          <p:cNvPicPr>
            <a:picLocks noChangeAspect="1"/>
          </p:cNvPicPr>
          <p:nvPr/>
        </p:nvPicPr>
        <p:blipFill>
          <a:blip r:embed="rId4">
            <a:extLst>
              <a:ext uri="{28A0092B-C50C-407E-A947-70E740481C1C}">
                <a14:useLocalDpi xmlns:a14="http://schemas.microsoft.com/office/drawing/2010/main" val="0"/>
              </a:ext>
            </a:extLst>
          </a:blip>
          <a:srcRect l="6683" r="6683"/>
          <a:stretch/>
        </p:blipFill>
        <p:spPr>
          <a:xfrm>
            <a:off x="3786649" y="802407"/>
            <a:ext cx="1956625" cy="4077841"/>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10" name="Rectangle: Rounded Corners 9">
            <a:extLst>
              <a:ext uri="{FF2B5EF4-FFF2-40B4-BE49-F238E27FC236}">
                <a16:creationId xmlns:a16="http://schemas.microsoft.com/office/drawing/2014/main" id="{686FFB28-F2C1-4BDC-853F-EB1DC2BB8C80}"/>
              </a:ext>
            </a:extLst>
          </p:cNvPr>
          <p:cNvSpPr/>
          <p:nvPr/>
        </p:nvSpPr>
        <p:spPr>
          <a:xfrm>
            <a:off x="3622498" y="2842438"/>
            <a:ext cx="448270" cy="448270"/>
          </a:xfrm>
          <a:prstGeom prst="roundRect">
            <a:avLst/>
          </a:prstGeom>
          <a:solidFill>
            <a:srgbClr val="00B050"/>
          </a:solidFill>
          <a:ln>
            <a:noFill/>
          </a:ln>
        </p:spPr>
        <p:txBody>
          <a:bodyPr vert="horz" wrap="square" lIns="91440" tIns="45720" rIns="91440" bIns="45720" numCol="1" anchor="t" anchorCtr="0" compatLnSpc="1">
            <a:prstTxWarp prst="textNoShape">
              <a:avLst/>
            </a:prstTxWarp>
          </a:bodyPr>
          <a:lstStyle/>
          <a:p>
            <a:r>
              <a:rPr lang="en-US" kern="0" dirty="0">
                <a:solidFill>
                  <a:srgbClr val="000000"/>
                </a:solidFill>
                <a:latin typeface="Open Sans"/>
              </a:rPr>
              <a:t>=</a:t>
            </a:r>
          </a:p>
        </p:txBody>
      </p:sp>
    </p:spTree>
    <p:extLst>
      <p:ext uri="{BB962C8B-B14F-4D97-AF65-F5344CB8AC3E}">
        <p14:creationId xmlns:p14="http://schemas.microsoft.com/office/powerpoint/2010/main" val="32063162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Picture 35">
            <a:extLst>
              <a:ext uri="{FF2B5EF4-FFF2-40B4-BE49-F238E27FC236}">
                <a16:creationId xmlns:a16="http://schemas.microsoft.com/office/drawing/2014/main" id="{2B4C0453-F6B9-44C9-823D-BAC87AA82D5A}"/>
              </a:ext>
            </a:extLst>
          </p:cNvPr>
          <p:cNvPicPr>
            <a:picLocks noChangeAspect="1"/>
          </p:cNvPicPr>
          <p:nvPr/>
        </p:nvPicPr>
        <p:blipFill rotWithShape="1">
          <a:blip r:embed="rId3">
            <a:extLst>
              <a:ext uri="{28A0092B-C50C-407E-A947-70E740481C1C}">
                <a14:useLocalDpi xmlns:a14="http://schemas.microsoft.com/office/drawing/2010/main" val="0"/>
              </a:ext>
            </a:extLst>
          </a:blip>
          <a:srcRect t="40343" b="40289"/>
          <a:stretch/>
        </p:blipFill>
        <p:spPr>
          <a:xfrm>
            <a:off x="-1097" y="5283776"/>
            <a:ext cx="12191999" cy="1574224"/>
          </a:xfrm>
          <a:prstGeom prst="rect">
            <a:avLst/>
          </a:prstGeom>
        </p:spPr>
      </p:pic>
      <p:sp>
        <p:nvSpPr>
          <p:cNvPr id="64" name="TextBox 63">
            <a:extLst>
              <a:ext uri="{FF2B5EF4-FFF2-40B4-BE49-F238E27FC236}">
                <a16:creationId xmlns:a16="http://schemas.microsoft.com/office/drawing/2014/main" id="{E19A8D2F-79C4-48EC-8AA5-FD40D4762835}"/>
              </a:ext>
            </a:extLst>
          </p:cNvPr>
          <p:cNvSpPr txBox="1"/>
          <p:nvPr/>
        </p:nvSpPr>
        <p:spPr>
          <a:xfrm>
            <a:off x="4087973" y="631052"/>
            <a:ext cx="2819400" cy="830997"/>
          </a:xfrm>
          <a:prstGeom prst="rect">
            <a:avLst/>
          </a:prstGeom>
          <a:noFill/>
        </p:spPr>
        <p:txBody>
          <a:bodyPr wrap="square" rtlCol="0" anchor="t">
            <a:spAutoFit/>
          </a:bodyPr>
          <a:lstStyle/>
          <a:p>
            <a:pPr algn="ctr"/>
            <a:r>
              <a:rPr lang="en-US" sz="1600" dirty="0">
                <a:latin typeface="Times New Roman" panose="02020603050405020304" pitchFamily="18" charset="0"/>
                <a:cs typeface="Times New Roman" panose="02020603050405020304" pitchFamily="18" charset="0"/>
              </a:rPr>
              <a:t>If u loss your password u can always use the password reset option</a:t>
            </a:r>
          </a:p>
        </p:txBody>
      </p:sp>
      <p:sp>
        <p:nvSpPr>
          <p:cNvPr id="65" name="TextBox 64">
            <a:extLst>
              <a:ext uri="{FF2B5EF4-FFF2-40B4-BE49-F238E27FC236}">
                <a16:creationId xmlns:a16="http://schemas.microsoft.com/office/drawing/2014/main" id="{0B89F70E-915F-4735-9B29-2ADE00F1CB32}"/>
              </a:ext>
            </a:extLst>
          </p:cNvPr>
          <p:cNvSpPr txBox="1"/>
          <p:nvPr/>
        </p:nvSpPr>
        <p:spPr>
          <a:xfrm>
            <a:off x="4230021" y="168684"/>
            <a:ext cx="2451866" cy="400110"/>
          </a:xfrm>
          <a:prstGeom prst="rect">
            <a:avLst/>
          </a:prstGeom>
          <a:noFill/>
        </p:spPr>
        <p:txBody>
          <a:bodyPr wrap="square" rtlCol="0">
            <a:spAutoFit/>
          </a:bodyPr>
          <a:lstStyle/>
          <a:p>
            <a:pPr algn="ctr"/>
            <a:r>
              <a:rPr lang="en-US" sz="2000" b="1" dirty="0">
                <a:solidFill>
                  <a:srgbClr val="A353A2"/>
                </a:solidFill>
                <a:latin typeface="Montserrat Light" panose="00000400000000000000" pitchFamily="2" charset="0"/>
              </a:rPr>
              <a:t>Forgot Password</a:t>
            </a:r>
            <a:endParaRPr lang="en-ID" sz="2000" b="1" dirty="0">
              <a:solidFill>
                <a:srgbClr val="A353A2"/>
              </a:solidFill>
              <a:latin typeface="Montserrat Light" panose="00000400000000000000" pitchFamily="2" charset="0"/>
            </a:endParaRPr>
          </a:p>
        </p:txBody>
      </p:sp>
      <p:sp>
        <p:nvSpPr>
          <p:cNvPr id="66" name="TextBox 65">
            <a:extLst>
              <a:ext uri="{FF2B5EF4-FFF2-40B4-BE49-F238E27FC236}">
                <a16:creationId xmlns:a16="http://schemas.microsoft.com/office/drawing/2014/main" id="{47718EC7-F616-42BC-BD62-D7ADD8CE6BD5}"/>
              </a:ext>
            </a:extLst>
          </p:cNvPr>
          <p:cNvSpPr txBox="1"/>
          <p:nvPr/>
        </p:nvSpPr>
        <p:spPr>
          <a:xfrm>
            <a:off x="8469492" y="724786"/>
            <a:ext cx="2819400" cy="584775"/>
          </a:xfrm>
          <a:prstGeom prst="rect">
            <a:avLst/>
          </a:prstGeom>
          <a:noFill/>
        </p:spPr>
        <p:txBody>
          <a:bodyPr wrap="square" rtlCol="0" anchor="t">
            <a:spAutoFit/>
          </a:bodyPr>
          <a:lstStyle/>
          <a:p>
            <a:pPr algn="ctr"/>
            <a:r>
              <a:rPr lang="en-US" sz="1600" dirty="0">
                <a:latin typeface="Times New Roman" panose="02020603050405020304" pitchFamily="18" charset="0"/>
                <a:cs typeface="Times New Roman" panose="02020603050405020304" pitchFamily="18" charset="0"/>
              </a:rPr>
              <a:t>Verify your account  after resting your password  </a:t>
            </a:r>
          </a:p>
        </p:txBody>
      </p:sp>
      <p:sp>
        <p:nvSpPr>
          <p:cNvPr id="67" name="TextBox 66">
            <a:extLst>
              <a:ext uri="{FF2B5EF4-FFF2-40B4-BE49-F238E27FC236}">
                <a16:creationId xmlns:a16="http://schemas.microsoft.com/office/drawing/2014/main" id="{BB1B7E84-4EA6-474E-9202-0520FAA46280}"/>
              </a:ext>
            </a:extLst>
          </p:cNvPr>
          <p:cNvSpPr txBox="1"/>
          <p:nvPr/>
        </p:nvSpPr>
        <p:spPr>
          <a:xfrm>
            <a:off x="8565012" y="184512"/>
            <a:ext cx="2322633" cy="400110"/>
          </a:xfrm>
          <a:prstGeom prst="rect">
            <a:avLst/>
          </a:prstGeom>
          <a:noFill/>
        </p:spPr>
        <p:txBody>
          <a:bodyPr wrap="square" rtlCol="0">
            <a:spAutoFit/>
          </a:bodyPr>
          <a:lstStyle/>
          <a:p>
            <a:pPr algn="ctr"/>
            <a:r>
              <a:rPr lang="en-US" sz="2000" b="1" dirty="0">
                <a:solidFill>
                  <a:srgbClr val="A353A2"/>
                </a:solidFill>
                <a:latin typeface="Montserrat Light" panose="00000400000000000000" pitchFamily="2" charset="0"/>
              </a:rPr>
              <a:t>Verification page</a:t>
            </a:r>
            <a:endParaRPr lang="en-ID" sz="2000" b="1" dirty="0">
              <a:solidFill>
                <a:srgbClr val="A353A2"/>
              </a:solidFill>
              <a:latin typeface="Montserrat Light" panose="00000400000000000000" pitchFamily="2" charset="0"/>
            </a:endParaRPr>
          </a:p>
        </p:txBody>
      </p:sp>
      <p:sp>
        <p:nvSpPr>
          <p:cNvPr id="68" name="TextBox 67">
            <a:extLst>
              <a:ext uri="{FF2B5EF4-FFF2-40B4-BE49-F238E27FC236}">
                <a16:creationId xmlns:a16="http://schemas.microsoft.com/office/drawing/2014/main" id="{43DDD505-36F3-43C4-806D-F9021ECAF808}"/>
              </a:ext>
            </a:extLst>
          </p:cNvPr>
          <p:cNvSpPr txBox="1"/>
          <p:nvPr/>
        </p:nvSpPr>
        <p:spPr>
          <a:xfrm>
            <a:off x="313228" y="599276"/>
            <a:ext cx="2819400" cy="1323439"/>
          </a:xfrm>
          <a:prstGeom prst="rect">
            <a:avLst/>
          </a:prstGeom>
          <a:noFill/>
        </p:spPr>
        <p:txBody>
          <a:bodyPr wrap="square" rtlCol="0" anchor="t">
            <a:spAutoFit/>
          </a:bodyPr>
          <a:lstStyle/>
          <a:p>
            <a:pPr algn="ctr"/>
            <a:r>
              <a:rPr lang="en-US" sz="1600" dirty="0">
                <a:latin typeface="Times New Roman" panose="02020603050405020304" pitchFamily="18" charset="0"/>
                <a:cs typeface="Times New Roman" panose="02020603050405020304" pitchFamily="18" charset="0"/>
              </a:rPr>
              <a:t>Login into the system by providing your username and password , u can choose to signup if u already have account </a:t>
            </a:r>
          </a:p>
        </p:txBody>
      </p:sp>
      <p:sp>
        <p:nvSpPr>
          <p:cNvPr id="69" name="TextBox 68">
            <a:extLst>
              <a:ext uri="{FF2B5EF4-FFF2-40B4-BE49-F238E27FC236}">
                <a16:creationId xmlns:a16="http://schemas.microsoft.com/office/drawing/2014/main" id="{C51D1034-4759-44D9-B2AA-E71C4C918E3A}"/>
              </a:ext>
            </a:extLst>
          </p:cNvPr>
          <p:cNvSpPr txBox="1"/>
          <p:nvPr/>
        </p:nvSpPr>
        <p:spPr>
          <a:xfrm>
            <a:off x="578096" y="213853"/>
            <a:ext cx="1907193" cy="400110"/>
          </a:xfrm>
          <a:prstGeom prst="rect">
            <a:avLst/>
          </a:prstGeom>
          <a:noFill/>
        </p:spPr>
        <p:txBody>
          <a:bodyPr wrap="square" rtlCol="0">
            <a:spAutoFit/>
          </a:bodyPr>
          <a:lstStyle/>
          <a:p>
            <a:pPr algn="ctr"/>
            <a:r>
              <a:rPr lang="en-US" sz="2000" b="1" dirty="0">
                <a:solidFill>
                  <a:srgbClr val="A353A2"/>
                </a:solidFill>
                <a:latin typeface="Montserrat Light" panose="00000400000000000000" pitchFamily="2" charset="0"/>
              </a:rPr>
              <a:t>LOGIN</a:t>
            </a:r>
            <a:endParaRPr lang="en-ID" sz="2000" b="1" dirty="0">
              <a:solidFill>
                <a:srgbClr val="A353A2"/>
              </a:solidFill>
              <a:latin typeface="Montserrat Light" panose="00000400000000000000" pitchFamily="2" charset="0"/>
            </a:endParaRPr>
          </a:p>
        </p:txBody>
      </p:sp>
      <p:grpSp>
        <p:nvGrpSpPr>
          <p:cNvPr id="70" name="Group 69">
            <a:extLst>
              <a:ext uri="{FF2B5EF4-FFF2-40B4-BE49-F238E27FC236}">
                <a16:creationId xmlns:a16="http://schemas.microsoft.com/office/drawing/2014/main" id="{24A14EE1-2218-4649-B738-D243D3C8743A}"/>
              </a:ext>
            </a:extLst>
          </p:cNvPr>
          <p:cNvGrpSpPr/>
          <p:nvPr/>
        </p:nvGrpSpPr>
        <p:grpSpPr>
          <a:xfrm>
            <a:off x="9361853" y="2319638"/>
            <a:ext cx="307244" cy="347906"/>
            <a:chOff x="5615542" y="1744512"/>
            <a:chExt cx="216341" cy="244975"/>
          </a:xfrm>
          <a:solidFill>
            <a:schemeClr val="bg2"/>
          </a:solidFill>
        </p:grpSpPr>
        <p:sp>
          <p:nvSpPr>
            <p:cNvPr id="71" name="Freeform: Shape 70">
              <a:extLst>
                <a:ext uri="{FF2B5EF4-FFF2-40B4-BE49-F238E27FC236}">
                  <a16:creationId xmlns:a16="http://schemas.microsoft.com/office/drawing/2014/main" id="{2317948A-2996-4E22-86C1-B56D319E2183}"/>
                </a:ext>
              </a:extLst>
            </p:cNvPr>
            <p:cNvSpPr/>
            <p:nvPr/>
          </p:nvSpPr>
          <p:spPr>
            <a:xfrm>
              <a:off x="5717253" y="1814505"/>
              <a:ext cx="12726" cy="12726"/>
            </a:xfrm>
            <a:custGeom>
              <a:avLst/>
              <a:gdLst>
                <a:gd name="connsiteX0" fmla="*/ 12726 w 12725"/>
                <a:gd name="connsiteY0" fmla="*/ 6363 h 12725"/>
                <a:gd name="connsiteX1" fmla="*/ 6363 w 12725"/>
                <a:gd name="connsiteY1" fmla="*/ 12726 h 12725"/>
                <a:gd name="connsiteX2" fmla="*/ 0 w 12725"/>
                <a:gd name="connsiteY2" fmla="*/ 6363 h 12725"/>
                <a:gd name="connsiteX3" fmla="*/ 6363 w 12725"/>
                <a:gd name="connsiteY3" fmla="*/ 0 h 12725"/>
                <a:gd name="connsiteX4" fmla="*/ 12726 w 12725"/>
                <a:gd name="connsiteY4" fmla="*/ 6363 h 12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25" h="12725">
                  <a:moveTo>
                    <a:pt x="12726" y="6363"/>
                  </a:moveTo>
                  <a:cubicBezTo>
                    <a:pt x="12726" y="9877"/>
                    <a:pt x="9877" y="12726"/>
                    <a:pt x="6363" y="12726"/>
                  </a:cubicBezTo>
                  <a:cubicBezTo>
                    <a:pt x="2849" y="12726"/>
                    <a:pt x="0" y="9877"/>
                    <a:pt x="0" y="6363"/>
                  </a:cubicBezTo>
                  <a:cubicBezTo>
                    <a:pt x="0" y="2849"/>
                    <a:pt x="2849" y="0"/>
                    <a:pt x="6363" y="0"/>
                  </a:cubicBezTo>
                  <a:cubicBezTo>
                    <a:pt x="9877" y="0"/>
                    <a:pt x="12726" y="2849"/>
                    <a:pt x="12726" y="6363"/>
                  </a:cubicBezTo>
                  <a:close/>
                </a:path>
              </a:pathLst>
            </a:custGeom>
            <a:grpFill/>
            <a:ln w="3175" cap="flat">
              <a:noFill/>
              <a:prstDash val="solid"/>
              <a:miter/>
            </a:ln>
          </p:spPr>
          <p:txBody>
            <a:bodyPr rtlCol="0" anchor="ctr"/>
            <a:lstStyle/>
            <a:p>
              <a:endParaRPr lang="en-ID" dirty="0"/>
            </a:p>
          </p:txBody>
        </p:sp>
        <p:sp>
          <p:nvSpPr>
            <p:cNvPr id="72" name="Freeform: Shape 71">
              <a:extLst>
                <a:ext uri="{FF2B5EF4-FFF2-40B4-BE49-F238E27FC236}">
                  <a16:creationId xmlns:a16="http://schemas.microsoft.com/office/drawing/2014/main" id="{A5F8587A-B3DC-4B5B-9C44-A2DB0460C1B8}"/>
                </a:ext>
              </a:extLst>
            </p:cNvPr>
            <p:cNvSpPr/>
            <p:nvPr/>
          </p:nvSpPr>
          <p:spPr>
            <a:xfrm>
              <a:off x="5717253" y="1941765"/>
              <a:ext cx="12726" cy="12726"/>
            </a:xfrm>
            <a:custGeom>
              <a:avLst/>
              <a:gdLst>
                <a:gd name="connsiteX0" fmla="*/ 12726 w 12725"/>
                <a:gd name="connsiteY0" fmla="*/ 6363 h 12725"/>
                <a:gd name="connsiteX1" fmla="*/ 6363 w 12725"/>
                <a:gd name="connsiteY1" fmla="*/ 12726 h 12725"/>
                <a:gd name="connsiteX2" fmla="*/ 0 w 12725"/>
                <a:gd name="connsiteY2" fmla="*/ 6363 h 12725"/>
                <a:gd name="connsiteX3" fmla="*/ 6363 w 12725"/>
                <a:gd name="connsiteY3" fmla="*/ 0 h 12725"/>
                <a:gd name="connsiteX4" fmla="*/ 12726 w 12725"/>
                <a:gd name="connsiteY4" fmla="*/ 6363 h 12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25" h="12725">
                  <a:moveTo>
                    <a:pt x="12726" y="6363"/>
                  </a:moveTo>
                  <a:cubicBezTo>
                    <a:pt x="12726" y="9877"/>
                    <a:pt x="9877" y="12726"/>
                    <a:pt x="6363" y="12726"/>
                  </a:cubicBezTo>
                  <a:cubicBezTo>
                    <a:pt x="2849" y="12726"/>
                    <a:pt x="0" y="9877"/>
                    <a:pt x="0" y="6363"/>
                  </a:cubicBezTo>
                  <a:cubicBezTo>
                    <a:pt x="0" y="2849"/>
                    <a:pt x="2849" y="0"/>
                    <a:pt x="6363" y="0"/>
                  </a:cubicBezTo>
                  <a:cubicBezTo>
                    <a:pt x="9877" y="0"/>
                    <a:pt x="12726" y="2849"/>
                    <a:pt x="12726" y="6363"/>
                  </a:cubicBezTo>
                  <a:close/>
                </a:path>
              </a:pathLst>
            </a:custGeom>
            <a:grpFill/>
            <a:ln w="3175" cap="flat">
              <a:noFill/>
              <a:prstDash val="solid"/>
              <a:miter/>
            </a:ln>
          </p:spPr>
          <p:txBody>
            <a:bodyPr rtlCol="0" anchor="ctr"/>
            <a:lstStyle/>
            <a:p>
              <a:endParaRPr lang="en-ID" dirty="0"/>
            </a:p>
          </p:txBody>
        </p:sp>
        <p:sp>
          <p:nvSpPr>
            <p:cNvPr id="73" name="Freeform: Shape 72">
              <a:extLst>
                <a:ext uri="{FF2B5EF4-FFF2-40B4-BE49-F238E27FC236}">
                  <a16:creationId xmlns:a16="http://schemas.microsoft.com/office/drawing/2014/main" id="{1AA4C4F9-E2F9-4826-B58A-085633B996E9}"/>
                </a:ext>
              </a:extLst>
            </p:cNvPr>
            <p:cNvSpPr/>
            <p:nvPr/>
          </p:nvSpPr>
          <p:spPr>
            <a:xfrm>
              <a:off x="5780882" y="1874953"/>
              <a:ext cx="12726" cy="12726"/>
            </a:xfrm>
            <a:custGeom>
              <a:avLst/>
              <a:gdLst>
                <a:gd name="connsiteX0" fmla="*/ 12726 w 12725"/>
                <a:gd name="connsiteY0" fmla="*/ 6363 h 12725"/>
                <a:gd name="connsiteX1" fmla="*/ 6363 w 12725"/>
                <a:gd name="connsiteY1" fmla="*/ 12726 h 12725"/>
                <a:gd name="connsiteX2" fmla="*/ 0 w 12725"/>
                <a:gd name="connsiteY2" fmla="*/ 6363 h 12725"/>
                <a:gd name="connsiteX3" fmla="*/ 6363 w 12725"/>
                <a:gd name="connsiteY3" fmla="*/ 0 h 12725"/>
                <a:gd name="connsiteX4" fmla="*/ 12726 w 12725"/>
                <a:gd name="connsiteY4" fmla="*/ 6363 h 12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25" h="12725">
                  <a:moveTo>
                    <a:pt x="12726" y="6363"/>
                  </a:moveTo>
                  <a:cubicBezTo>
                    <a:pt x="12726" y="9877"/>
                    <a:pt x="9877" y="12726"/>
                    <a:pt x="6363" y="12726"/>
                  </a:cubicBezTo>
                  <a:cubicBezTo>
                    <a:pt x="2849" y="12726"/>
                    <a:pt x="0" y="9877"/>
                    <a:pt x="0" y="6363"/>
                  </a:cubicBezTo>
                  <a:cubicBezTo>
                    <a:pt x="0" y="2849"/>
                    <a:pt x="2849" y="0"/>
                    <a:pt x="6363" y="0"/>
                  </a:cubicBezTo>
                  <a:cubicBezTo>
                    <a:pt x="9877" y="0"/>
                    <a:pt x="12726" y="2849"/>
                    <a:pt x="12726" y="6363"/>
                  </a:cubicBezTo>
                  <a:close/>
                </a:path>
              </a:pathLst>
            </a:custGeom>
            <a:grpFill/>
            <a:ln w="3175" cap="flat">
              <a:noFill/>
              <a:prstDash val="solid"/>
              <a:miter/>
            </a:ln>
          </p:spPr>
          <p:txBody>
            <a:bodyPr rtlCol="0" anchor="ctr"/>
            <a:lstStyle/>
            <a:p>
              <a:endParaRPr lang="en-ID" dirty="0"/>
            </a:p>
          </p:txBody>
        </p:sp>
        <p:sp>
          <p:nvSpPr>
            <p:cNvPr id="74" name="Freeform: Shape 73">
              <a:extLst>
                <a:ext uri="{FF2B5EF4-FFF2-40B4-BE49-F238E27FC236}">
                  <a16:creationId xmlns:a16="http://schemas.microsoft.com/office/drawing/2014/main" id="{D9F0E48C-C9D1-42E0-8FA3-DE51200A34E9}"/>
                </a:ext>
              </a:extLst>
            </p:cNvPr>
            <p:cNvSpPr/>
            <p:nvPr/>
          </p:nvSpPr>
          <p:spPr>
            <a:xfrm>
              <a:off x="5653623" y="1874953"/>
              <a:ext cx="12726" cy="12726"/>
            </a:xfrm>
            <a:custGeom>
              <a:avLst/>
              <a:gdLst>
                <a:gd name="connsiteX0" fmla="*/ 12726 w 12725"/>
                <a:gd name="connsiteY0" fmla="*/ 6363 h 12725"/>
                <a:gd name="connsiteX1" fmla="*/ 6363 w 12725"/>
                <a:gd name="connsiteY1" fmla="*/ 12726 h 12725"/>
                <a:gd name="connsiteX2" fmla="*/ 0 w 12725"/>
                <a:gd name="connsiteY2" fmla="*/ 6363 h 12725"/>
                <a:gd name="connsiteX3" fmla="*/ 6363 w 12725"/>
                <a:gd name="connsiteY3" fmla="*/ 0 h 12725"/>
                <a:gd name="connsiteX4" fmla="*/ 12726 w 12725"/>
                <a:gd name="connsiteY4" fmla="*/ 6363 h 12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25" h="12725">
                  <a:moveTo>
                    <a:pt x="12726" y="6363"/>
                  </a:moveTo>
                  <a:cubicBezTo>
                    <a:pt x="12726" y="9877"/>
                    <a:pt x="9877" y="12726"/>
                    <a:pt x="6363" y="12726"/>
                  </a:cubicBezTo>
                  <a:cubicBezTo>
                    <a:pt x="2849" y="12726"/>
                    <a:pt x="0" y="9877"/>
                    <a:pt x="0" y="6363"/>
                  </a:cubicBezTo>
                  <a:cubicBezTo>
                    <a:pt x="0" y="2849"/>
                    <a:pt x="2849" y="0"/>
                    <a:pt x="6363" y="0"/>
                  </a:cubicBezTo>
                  <a:cubicBezTo>
                    <a:pt x="9877" y="0"/>
                    <a:pt x="12726" y="2849"/>
                    <a:pt x="12726" y="6363"/>
                  </a:cubicBezTo>
                  <a:close/>
                </a:path>
              </a:pathLst>
            </a:custGeom>
            <a:grpFill/>
            <a:ln w="3175" cap="flat">
              <a:noFill/>
              <a:prstDash val="solid"/>
              <a:miter/>
            </a:ln>
          </p:spPr>
          <p:txBody>
            <a:bodyPr rtlCol="0" anchor="ctr"/>
            <a:lstStyle/>
            <a:p>
              <a:endParaRPr lang="en-ID" dirty="0"/>
            </a:p>
          </p:txBody>
        </p:sp>
        <p:sp>
          <p:nvSpPr>
            <p:cNvPr id="75" name="Freeform: Shape 74">
              <a:extLst>
                <a:ext uri="{FF2B5EF4-FFF2-40B4-BE49-F238E27FC236}">
                  <a16:creationId xmlns:a16="http://schemas.microsoft.com/office/drawing/2014/main" id="{156732AE-B940-4446-84D7-DF36274C627E}"/>
                </a:ext>
              </a:extLst>
            </p:cNvPr>
            <p:cNvSpPr/>
            <p:nvPr/>
          </p:nvSpPr>
          <p:spPr>
            <a:xfrm>
              <a:off x="5717253" y="1836776"/>
              <a:ext cx="41359" cy="79537"/>
            </a:xfrm>
            <a:custGeom>
              <a:avLst/>
              <a:gdLst>
                <a:gd name="connsiteX0" fmla="*/ 12726 w 41359"/>
                <a:gd name="connsiteY0" fmla="*/ 0 h 79537"/>
                <a:gd name="connsiteX1" fmla="*/ 0 w 41359"/>
                <a:gd name="connsiteY1" fmla="*/ 0 h 79537"/>
                <a:gd name="connsiteX2" fmla="*/ 0 w 41359"/>
                <a:gd name="connsiteY2" fmla="*/ 44541 h 79537"/>
                <a:gd name="connsiteX3" fmla="*/ 1909 w 41359"/>
                <a:gd name="connsiteY3" fmla="*/ 48995 h 79537"/>
                <a:gd name="connsiteX4" fmla="*/ 33406 w 41359"/>
                <a:gd name="connsiteY4" fmla="*/ 80492 h 79537"/>
                <a:gd name="connsiteX5" fmla="*/ 42314 w 41359"/>
                <a:gd name="connsiteY5" fmla="*/ 71584 h 79537"/>
                <a:gd name="connsiteX6" fmla="*/ 12726 w 41359"/>
                <a:gd name="connsiteY6" fmla="*/ 41996 h 79537"/>
                <a:gd name="connsiteX7" fmla="*/ 12726 w 41359"/>
                <a:gd name="connsiteY7" fmla="*/ 0 h 79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359" h="79537">
                  <a:moveTo>
                    <a:pt x="12726" y="0"/>
                  </a:moveTo>
                  <a:lnTo>
                    <a:pt x="0" y="0"/>
                  </a:lnTo>
                  <a:lnTo>
                    <a:pt x="0" y="44541"/>
                  </a:lnTo>
                  <a:cubicBezTo>
                    <a:pt x="0" y="46132"/>
                    <a:pt x="636" y="47722"/>
                    <a:pt x="1909" y="48995"/>
                  </a:cubicBezTo>
                  <a:lnTo>
                    <a:pt x="33406" y="80492"/>
                  </a:lnTo>
                  <a:lnTo>
                    <a:pt x="42314" y="71584"/>
                  </a:lnTo>
                  <a:lnTo>
                    <a:pt x="12726" y="41996"/>
                  </a:lnTo>
                  <a:lnTo>
                    <a:pt x="12726" y="0"/>
                  </a:lnTo>
                  <a:close/>
                </a:path>
              </a:pathLst>
            </a:custGeom>
            <a:grpFill/>
            <a:ln w="3175" cap="flat">
              <a:noFill/>
              <a:prstDash val="solid"/>
              <a:miter/>
            </a:ln>
          </p:spPr>
          <p:txBody>
            <a:bodyPr rtlCol="0" anchor="ctr"/>
            <a:lstStyle/>
            <a:p>
              <a:endParaRPr lang="en-ID" dirty="0"/>
            </a:p>
          </p:txBody>
        </p:sp>
        <p:sp>
          <p:nvSpPr>
            <p:cNvPr id="76" name="Freeform: Shape 75">
              <a:extLst>
                <a:ext uri="{FF2B5EF4-FFF2-40B4-BE49-F238E27FC236}">
                  <a16:creationId xmlns:a16="http://schemas.microsoft.com/office/drawing/2014/main" id="{56BE1ECB-B43F-4068-90FB-625919F0D7F7}"/>
                </a:ext>
              </a:extLst>
            </p:cNvPr>
            <p:cNvSpPr/>
            <p:nvPr/>
          </p:nvSpPr>
          <p:spPr>
            <a:xfrm>
              <a:off x="5615542" y="1744512"/>
              <a:ext cx="216341" cy="244975"/>
            </a:xfrm>
            <a:custGeom>
              <a:avLst/>
              <a:gdLst>
                <a:gd name="connsiteX0" fmla="*/ 108073 w 216341"/>
                <a:gd name="connsiteY0" fmla="*/ 229067 h 244974"/>
                <a:gd name="connsiteX1" fmla="*/ 18992 w 216341"/>
                <a:gd name="connsiteY1" fmla="*/ 139986 h 244974"/>
                <a:gd name="connsiteX2" fmla="*/ 108073 w 216341"/>
                <a:gd name="connsiteY2" fmla="*/ 50904 h 244974"/>
                <a:gd name="connsiteX3" fmla="*/ 197155 w 216341"/>
                <a:gd name="connsiteY3" fmla="*/ 139986 h 244974"/>
                <a:gd name="connsiteX4" fmla="*/ 108073 w 216341"/>
                <a:gd name="connsiteY4" fmla="*/ 229067 h 244974"/>
                <a:gd name="connsiteX5" fmla="*/ 108073 w 216341"/>
                <a:gd name="connsiteY5" fmla="*/ 229067 h 244974"/>
                <a:gd name="connsiteX6" fmla="*/ 183475 w 216341"/>
                <a:gd name="connsiteY6" fmla="*/ 62357 h 244974"/>
                <a:gd name="connsiteX7" fmla="*/ 193019 w 216341"/>
                <a:gd name="connsiteY7" fmla="*/ 52813 h 244974"/>
                <a:gd name="connsiteX8" fmla="*/ 192701 w 216341"/>
                <a:gd name="connsiteY8" fmla="*/ 39450 h 244974"/>
                <a:gd name="connsiteX9" fmla="*/ 179339 w 216341"/>
                <a:gd name="connsiteY9" fmla="*/ 39132 h 244974"/>
                <a:gd name="connsiteX10" fmla="*/ 168522 w 216341"/>
                <a:gd name="connsiteY10" fmla="*/ 50268 h 244974"/>
                <a:gd name="connsiteX11" fmla="*/ 117618 w 216341"/>
                <a:gd name="connsiteY11" fmla="*/ 32451 h 244974"/>
                <a:gd name="connsiteX12" fmla="*/ 117618 w 216341"/>
                <a:gd name="connsiteY12" fmla="*/ 19089 h 244974"/>
                <a:gd name="connsiteX13" fmla="*/ 146251 w 216341"/>
                <a:gd name="connsiteY13" fmla="*/ 19089 h 244974"/>
                <a:gd name="connsiteX14" fmla="*/ 146251 w 216341"/>
                <a:gd name="connsiteY14" fmla="*/ 0 h 244974"/>
                <a:gd name="connsiteX15" fmla="*/ 69896 w 216341"/>
                <a:gd name="connsiteY15" fmla="*/ 0 h 244974"/>
                <a:gd name="connsiteX16" fmla="*/ 69896 w 216341"/>
                <a:gd name="connsiteY16" fmla="*/ 19089 h 244974"/>
                <a:gd name="connsiteX17" fmla="*/ 98529 w 216341"/>
                <a:gd name="connsiteY17" fmla="*/ 19089 h 244974"/>
                <a:gd name="connsiteX18" fmla="*/ 98529 w 216341"/>
                <a:gd name="connsiteY18" fmla="*/ 32133 h 244974"/>
                <a:gd name="connsiteX19" fmla="*/ 857 w 216341"/>
                <a:gd name="connsiteY19" fmla="*/ 126305 h 244974"/>
                <a:gd name="connsiteX20" fmla="*/ 72123 w 216341"/>
                <a:gd name="connsiteY20" fmla="*/ 241793 h 244974"/>
                <a:gd name="connsiteX21" fmla="*/ 200337 w 216341"/>
                <a:gd name="connsiteY21" fmla="*/ 196934 h 244974"/>
                <a:gd name="connsiteX22" fmla="*/ 183475 w 216341"/>
                <a:gd name="connsiteY22" fmla="*/ 62357 h 244974"/>
                <a:gd name="connsiteX23" fmla="*/ 183475 w 216341"/>
                <a:gd name="connsiteY23" fmla="*/ 62357 h 244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16341" h="244974">
                  <a:moveTo>
                    <a:pt x="108073" y="229067"/>
                  </a:moveTo>
                  <a:cubicBezTo>
                    <a:pt x="58760" y="229067"/>
                    <a:pt x="18992" y="189299"/>
                    <a:pt x="18992" y="139986"/>
                  </a:cubicBezTo>
                  <a:cubicBezTo>
                    <a:pt x="18992" y="90672"/>
                    <a:pt x="58760" y="50904"/>
                    <a:pt x="108073" y="50904"/>
                  </a:cubicBezTo>
                  <a:cubicBezTo>
                    <a:pt x="157386" y="50904"/>
                    <a:pt x="197155" y="90672"/>
                    <a:pt x="197155" y="139986"/>
                  </a:cubicBezTo>
                  <a:cubicBezTo>
                    <a:pt x="197155" y="189299"/>
                    <a:pt x="157386" y="229067"/>
                    <a:pt x="108073" y="229067"/>
                  </a:cubicBezTo>
                  <a:lnTo>
                    <a:pt x="108073" y="229067"/>
                  </a:lnTo>
                  <a:close/>
                  <a:moveTo>
                    <a:pt x="183475" y="62357"/>
                  </a:moveTo>
                  <a:lnTo>
                    <a:pt x="193019" y="52813"/>
                  </a:lnTo>
                  <a:cubicBezTo>
                    <a:pt x="196519" y="48995"/>
                    <a:pt x="196519" y="43268"/>
                    <a:pt x="192701" y="39450"/>
                  </a:cubicBezTo>
                  <a:cubicBezTo>
                    <a:pt x="189201" y="35951"/>
                    <a:pt x="183157" y="35633"/>
                    <a:pt x="179339" y="39132"/>
                  </a:cubicBezTo>
                  <a:lnTo>
                    <a:pt x="168522" y="50268"/>
                  </a:lnTo>
                  <a:cubicBezTo>
                    <a:pt x="153251" y="40087"/>
                    <a:pt x="135752" y="33724"/>
                    <a:pt x="117618" y="32451"/>
                  </a:cubicBezTo>
                  <a:lnTo>
                    <a:pt x="117618" y="19089"/>
                  </a:lnTo>
                  <a:lnTo>
                    <a:pt x="146251" y="19089"/>
                  </a:lnTo>
                  <a:lnTo>
                    <a:pt x="146251" y="0"/>
                  </a:lnTo>
                  <a:lnTo>
                    <a:pt x="69896" y="0"/>
                  </a:lnTo>
                  <a:lnTo>
                    <a:pt x="69896" y="19089"/>
                  </a:lnTo>
                  <a:lnTo>
                    <a:pt x="98529" y="19089"/>
                  </a:lnTo>
                  <a:lnTo>
                    <a:pt x="98529" y="32133"/>
                  </a:lnTo>
                  <a:cubicBezTo>
                    <a:pt x="47943" y="36587"/>
                    <a:pt x="7220" y="75719"/>
                    <a:pt x="857" y="126305"/>
                  </a:cubicBezTo>
                  <a:cubicBezTo>
                    <a:pt x="-5506" y="176891"/>
                    <a:pt x="24082" y="224931"/>
                    <a:pt x="72123" y="241793"/>
                  </a:cubicBezTo>
                  <a:cubicBezTo>
                    <a:pt x="120163" y="258655"/>
                    <a:pt x="173294" y="240202"/>
                    <a:pt x="200337" y="196934"/>
                  </a:cubicBezTo>
                  <a:cubicBezTo>
                    <a:pt x="227379" y="153666"/>
                    <a:pt x="219744" y="97672"/>
                    <a:pt x="183475" y="62357"/>
                  </a:cubicBezTo>
                  <a:lnTo>
                    <a:pt x="183475" y="62357"/>
                  </a:lnTo>
                  <a:close/>
                </a:path>
              </a:pathLst>
            </a:custGeom>
            <a:grpFill/>
            <a:ln w="3175" cap="flat">
              <a:noFill/>
              <a:prstDash val="solid"/>
              <a:miter/>
            </a:ln>
          </p:spPr>
          <p:txBody>
            <a:bodyPr rtlCol="0" anchor="ctr"/>
            <a:lstStyle/>
            <a:p>
              <a:endParaRPr lang="en-ID" dirty="0"/>
            </a:p>
          </p:txBody>
        </p:sp>
      </p:grpSp>
      <p:sp>
        <p:nvSpPr>
          <p:cNvPr id="34" name="Rectangle: Rounded Corners 33">
            <a:extLst>
              <a:ext uri="{FF2B5EF4-FFF2-40B4-BE49-F238E27FC236}">
                <a16:creationId xmlns:a16="http://schemas.microsoft.com/office/drawing/2014/main" id="{EDA2D282-6E70-445F-BB8F-BA79EEBAC58E}"/>
              </a:ext>
            </a:extLst>
          </p:cNvPr>
          <p:cNvSpPr/>
          <p:nvPr/>
        </p:nvSpPr>
        <p:spPr>
          <a:xfrm>
            <a:off x="0" y="5283776"/>
            <a:ext cx="12192000" cy="1574224"/>
          </a:xfrm>
          <a:prstGeom prst="roundRect">
            <a:avLst>
              <a:gd name="adj" fmla="val 0"/>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a:noFill/>
          </a:ln>
        </p:spPr>
        <p:txBody>
          <a:bodyPr vert="horz" wrap="square" lIns="91440" tIns="45720" rIns="91440" bIns="45720" numCol="1" anchor="t" anchorCtr="0" compatLnSpc="1">
            <a:prstTxWarp prst="textNoShape">
              <a:avLst/>
            </a:prstTxWarp>
          </a:bodyPr>
          <a:lstStyle/>
          <a:p>
            <a:endParaRPr lang="en-US" kern="0">
              <a:solidFill>
                <a:srgbClr val="000000"/>
              </a:solidFill>
              <a:latin typeface="Open Sans"/>
            </a:endParaRPr>
          </a:p>
        </p:txBody>
      </p:sp>
      <p:pic>
        <p:nvPicPr>
          <p:cNvPr id="4" name="Picture 3">
            <a:extLst>
              <a:ext uri="{FF2B5EF4-FFF2-40B4-BE49-F238E27FC236}">
                <a16:creationId xmlns:a16="http://schemas.microsoft.com/office/drawing/2014/main" id="{A0BDFA75-EC87-42A4-9C75-70EA1A0B717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8096" y="1936773"/>
            <a:ext cx="2289664" cy="4134115"/>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31" name="Picture 30">
            <a:extLst>
              <a:ext uri="{FF2B5EF4-FFF2-40B4-BE49-F238E27FC236}">
                <a16:creationId xmlns:a16="http://schemas.microsoft.com/office/drawing/2014/main" id="{876A2CAC-33FE-4791-80BE-835C71588275}"/>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rot="189256">
            <a:off x="8581497" y="1876911"/>
            <a:ext cx="2289664" cy="4134115"/>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32" name="Picture 31">
            <a:extLst>
              <a:ext uri="{FF2B5EF4-FFF2-40B4-BE49-F238E27FC236}">
                <a16:creationId xmlns:a16="http://schemas.microsoft.com/office/drawing/2014/main" id="{3572DE97-CC47-478C-9D5A-E3E197B8E9AA}"/>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4606884" y="1936773"/>
            <a:ext cx="2226061" cy="4134115"/>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spTree>
    <p:extLst>
      <p:ext uri="{BB962C8B-B14F-4D97-AF65-F5344CB8AC3E}">
        <p14:creationId xmlns:p14="http://schemas.microsoft.com/office/powerpoint/2010/main" val="40851451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Picture 35">
            <a:extLst>
              <a:ext uri="{FF2B5EF4-FFF2-40B4-BE49-F238E27FC236}">
                <a16:creationId xmlns:a16="http://schemas.microsoft.com/office/drawing/2014/main" id="{2B4C0453-F6B9-44C9-823D-BAC87AA82D5A}"/>
              </a:ext>
            </a:extLst>
          </p:cNvPr>
          <p:cNvPicPr>
            <a:picLocks noChangeAspect="1"/>
          </p:cNvPicPr>
          <p:nvPr/>
        </p:nvPicPr>
        <p:blipFill rotWithShape="1">
          <a:blip r:embed="rId3">
            <a:extLst>
              <a:ext uri="{28A0092B-C50C-407E-A947-70E740481C1C}">
                <a14:useLocalDpi xmlns:a14="http://schemas.microsoft.com/office/drawing/2010/main" val="0"/>
              </a:ext>
            </a:extLst>
          </a:blip>
          <a:srcRect t="40343" b="40289"/>
          <a:stretch/>
        </p:blipFill>
        <p:spPr>
          <a:xfrm>
            <a:off x="-1097" y="5283776"/>
            <a:ext cx="12191999" cy="1574224"/>
          </a:xfrm>
          <a:prstGeom prst="rect">
            <a:avLst/>
          </a:prstGeom>
        </p:spPr>
      </p:pic>
      <p:sp>
        <p:nvSpPr>
          <p:cNvPr id="64" name="TextBox 63">
            <a:extLst>
              <a:ext uri="{FF2B5EF4-FFF2-40B4-BE49-F238E27FC236}">
                <a16:creationId xmlns:a16="http://schemas.microsoft.com/office/drawing/2014/main" id="{E19A8D2F-79C4-48EC-8AA5-FD40D4762835}"/>
              </a:ext>
            </a:extLst>
          </p:cNvPr>
          <p:cNvSpPr txBox="1"/>
          <p:nvPr/>
        </p:nvSpPr>
        <p:spPr>
          <a:xfrm>
            <a:off x="3999403" y="647136"/>
            <a:ext cx="2819400" cy="830997"/>
          </a:xfrm>
          <a:prstGeom prst="rect">
            <a:avLst/>
          </a:prstGeom>
          <a:noFill/>
        </p:spPr>
        <p:txBody>
          <a:bodyPr wrap="square" rtlCol="0" anchor="t">
            <a:spAutoFit/>
          </a:bodyPr>
          <a:lstStyle/>
          <a:p>
            <a:pPr algn="ctr"/>
            <a:r>
              <a:rPr lang="en-US" sz="1600" dirty="0">
                <a:latin typeface="Times New Roman" panose="02020603050405020304" pitchFamily="18" charset="0"/>
                <a:cs typeface="Times New Roman" panose="02020603050405020304" pitchFamily="18" charset="0"/>
              </a:rPr>
              <a:t>Cash out money from your </a:t>
            </a:r>
            <a:r>
              <a:rPr lang="en-US" sz="1600" dirty="0" err="1">
                <a:latin typeface="Times New Roman" panose="02020603050405020304" pitchFamily="18" charset="0"/>
                <a:cs typeface="Times New Roman" panose="02020603050405020304" pitchFamily="18" charset="0"/>
              </a:rPr>
              <a:t>foodauc</a:t>
            </a:r>
            <a:r>
              <a:rPr lang="en-US" sz="1600" dirty="0">
                <a:latin typeface="Times New Roman" panose="02020603050405020304" pitchFamily="18" charset="0"/>
                <a:cs typeface="Times New Roman" panose="02020603050405020304" pitchFamily="18" charset="0"/>
              </a:rPr>
              <a:t> account to your mobile money </a:t>
            </a:r>
          </a:p>
        </p:txBody>
      </p:sp>
      <p:sp>
        <p:nvSpPr>
          <p:cNvPr id="65" name="TextBox 64">
            <a:extLst>
              <a:ext uri="{FF2B5EF4-FFF2-40B4-BE49-F238E27FC236}">
                <a16:creationId xmlns:a16="http://schemas.microsoft.com/office/drawing/2014/main" id="{0B89F70E-915F-4735-9B29-2ADE00F1CB32}"/>
              </a:ext>
            </a:extLst>
          </p:cNvPr>
          <p:cNvSpPr txBox="1"/>
          <p:nvPr/>
        </p:nvSpPr>
        <p:spPr>
          <a:xfrm>
            <a:off x="4455507" y="233390"/>
            <a:ext cx="1907193" cy="400110"/>
          </a:xfrm>
          <a:prstGeom prst="rect">
            <a:avLst/>
          </a:prstGeom>
          <a:noFill/>
        </p:spPr>
        <p:txBody>
          <a:bodyPr wrap="square" rtlCol="0">
            <a:spAutoFit/>
          </a:bodyPr>
          <a:lstStyle/>
          <a:p>
            <a:pPr algn="ctr"/>
            <a:r>
              <a:rPr lang="en-US" sz="2000" b="1" dirty="0">
                <a:solidFill>
                  <a:srgbClr val="A353A2"/>
                </a:solidFill>
                <a:latin typeface="Montserrat Light" panose="00000400000000000000" pitchFamily="2" charset="0"/>
              </a:rPr>
              <a:t>Withdraw</a:t>
            </a:r>
            <a:endParaRPr lang="en-ID" sz="2000" b="1" dirty="0">
              <a:solidFill>
                <a:srgbClr val="A353A2"/>
              </a:solidFill>
              <a:latin typeface="Montserrat Light" panose="00000400000000000000" pitchFamily="2" charset="0"/>
            </a:endParaRPr>
          </a:p>
        </p:txBody>
      </p:sp>
      <p:sp>
        <p:nvSpPr>
          <p:cNvPr id="66" name="TextBox 65">
            <a:extLst>
              <a:ext uri="{FF2B5EF4-FFF2-40B4-BE49-F238E27FC236}">
                <a16:creationId xmlns:a16="http://schemas.microsoft.com/office/drawing/2014/main" id="{47718EC7-F616-42BC-BD62-D7ADD8CE6BD5}"/>
              </a:ext>
            </a:extLst>
          </p:cNvPr>
          <p:cNvSpPr txBox="1"/>
          <p:nvPr/>
        </p:nvSpPr>
        <p:spPr>
          <a:xfrm>
            <a:off x="8155338" y="647136"/>
            <a:ext cx="2819400" cy="830997"/>
          </a:xfrm>
          <a:prstGeom prst="rect">
            <a:avLst/>
          </a:prstGeom>
          <a:noFill/>
        </p:spPr>
        <p:txBody>
          <a:bodyPr wrap="square" rtlCol="0" anchor="t">
            <a:spAutoFit/>
          </a:bodyPr>
          <a:lstStyle/>
          <a:p>
            <a:pPr algn="ctr"/>
            <a:r>
              <a:rPr lang="en-US" sz="1600" dirty="0">
                <a:latin typeface="Times New Roman" panose="02020603050405020304" pitchFamily="18" charset="0"/>
                <a:cs typeface="Times New Roman" panose="02020603050405020304" pitchFamily="18" charset="0"/>
              </a:rPr>
              <a:t>Deposit money in to your </a:t>
            </a:r>
            <a:r>
              <a:rPr lang="en-US" sz="1600" dirty="0" err="1">
                <a:latin typeface="Times New Roman" panose="02020603050405020304" pitchFamily="18" charset="0"/>
                <a:cs typeface="Times New Roman" panose="02020603050405020304" pitchFamily="18" charset="0"/>
              </a:rPr>
              <a:t>foodauc</a:t>
            </a:r>
            <a:r>
              <a:rPr lang="en-US" sz="1600" dirty="0">
                <a:latin typeface="Times New Roman" panose="02020603050405020304" pitchFamily="18" charset="0"/>
                <a:cs typeface="Times New Roman" panose="02020603050405020304" pitchFamily="18" charset="0"/>
              </a:rPr>
              <a:t> account to perform wallet operations </a:t>
            </a:r>
          </a:p>
        </p:txBody>
      </p:sp>
      <p:sp>
        <p:nvSpPr>
          <p:cNvPr id="67" name="TextBox 66">
            <a:extLst>
              <a:ext uri="{FF2B5EF4-FFF2-40B4-BE49-F238E27FC236}">
                <a16:creationId xmlns:a16="http://schemas.microsoft.com/office/drawing/2014/main" id="{BB1B7E84-4EA6-474E-9202-0520FAA46280}"/>
              </a:ext>
            </a:extLst>
          </p:cNvPr>
          <p:cNvSpPr txBox="1"/>
          <p:nvPr/>
        </p:nvSpPr>
        <p:spPr>
          <a:xfrm>
            <a:off x="8652105" y="327500"/>
            <a:ext cx="1907193" cy="400110"/>
          </a:xfrm>
          <a:prstGeom prst="rect">
            <a:avLst/>
          </a:prstGeom>
          <a:noFill/>
        </p:spPr>
        <p:txBody>
          <a:bodyPr wrap="square" rtlCol="0">
            <a:spAutoFit/>
          </a:bodyPr>
          <a:lstStyle/>
          <a:p>
            <a:pPr algn="ctr"/>
            <a:r>
              <a:rPr lang="en-US" sz="2000" b="1" dirty="0">
                <a:solidFill>
                  <a:srgbClr val="A353A2"/>
                </a:solidFill>
                <a:latin typeface="Montserrat Light" panose="00000400000000000000" pitchFamily="2" charset="0"/>
              </a:rPr>
              <a:t>Deposit</a:t>
            </a:r>
            <a:endParaRPr lang="en-ID" sz="2000" b="1" dirty="0">
              <a:solidFill>
                <a:srgbClr val="A353A2"/>
              </a:solidFill>
              <a:latin typeface="Montserrat Light" panose="00000400000000000000" pitchFamily="2" charset="0"/>
            </a:endParaRPr>
          </a:p>
        </p:txBody>
      </p:sp>
      <p:sp>
        <p:nvSpPr>
          <p:cNvPr id="68" name="TextBox 67">
            <a:extLst>
              <a:ext uri="{FF2B5EF4-FFF2-40B4-BE49-F238E27FC236}">
                <a16:creationId xmlns:a16="http://schemas.microsoft.com/office/drawing/2014/main" id="{43DDD505-36F3-43C4-806D-F9021ECAF808}"/>
              </a:ext>
            </a:extLst>
          </p:cNvPr>
          <p:cNvSpPr txBox="1"/>
          <p:nvPr/>
        </p:nvSpPr>
        <p:spPr>
          <a:xfrm>
            <a:off x="313228" y="599276"/>
            <a:ext cx="2819400" cy="1077218"/>
          </a:xfrm>
          <a:prstGeom prst="rect">
            <a:avLst/>
          </a:prstGeom>
          <a:noFill/>
        </p:spPr>
        <p:txBody>
          <a:bodyPr wrap="square" rtlCol="0" anchor="t">
            <a:spAutoFit/>
          </a:bodyPr>
          <a:lstStyle/>
          <a:p>
            <a:pPr algn="ctr"/>
            <a:r>
              <a:rPr lang="en-US" sz="1600" dirty="0">
                <a:latin typeface="Times New Roman" panose="02020603050405020304" pitchFamily="18" charset="0"/>
                <a:cs typeface="Times New Roman" panose="02020603050405020304" pitchFamily="18" charset="0"/>
              </a:rPr>
              <a:t>Our system comes with wallet page with that we can see our account balance and wallet transaction  </a:t>
            </a:r>
          </a:p>
        </p:txBody>
      </p:sp>
      <p:sp>
        <p:nvSpPr>
          <p:cNvPr id="69" name="TextBox 68">
            <a:extLst>
              <a:ext uri="{FF2B5EF4-FFF2-40B4-BE49-F238E27FC236}">
                <a16:creationId xmlns:a16="http://schemas.microsoft.com/office/drawing/2014/main" id="{C51D1034-4759-44D9-B2AA-E71C4C918E3A}"/>
              </a:ext>
            </a:extLst>
          </p:cNvPr>
          <p:cNvSpPr txBox="1"/>
          <p:nvPr/>
        </p:nvSpPr>
        <p:spPr>
          <a:xfrm>
            <a:off x="578096" y="213853"/>
            <a:ext cx="1907193" cy="400110"/>
          </a:xfrm>
          <a:prstGeom prst="rect">
            <a:avLst/>
          </a:prstGeom>
          <a:noFill/>
        </p:spPr>
        <p:txBody>
          <a:bodyPr wrap="square" rtlCol="0">
            <a:spAutoFit/>
          </a:bodyPr>
          <a:lstStyle/>
          <a:p>
            <a:pPr algn="ctr"/>
            <a:r>
              <a:rPr lang="en-US" sz="2000" b="1" dirty="0">
                <a:solidFill>
                  <a:srgbClr val="A353A2"/>
                </a:solidFill>
                <a:latin typeface="Montserrat Light" panose="00000400000000000000" pitchFamily="2" charset="0"/>
              </a:rPr>
              <a:t>Wallet</a:t>
            </a:r>
            <a:endParaRPr lang="en-ID" sz="2000" b="1" dirty="0">
              <a:solidFill>
                <a:srgbClr val="A353A2"/>
              </a:solidFill>
              <a:latin typeface="Montserrat Light" panose="00000400000000000000" pitchFamily="2" charset="0"/>
            </a:endParaRPr>
          </a:p>
        </p:txBody>
      </p:sp>
      <p:grpSp>
        <p:nvGrpSpPr>
          <p:cNvPr id="70" name="Group 69">
            <a:extLst>
              <a:ext uri="{FF2B5EF4-FFF2-40B4-BE49-F238E27FC236}">
                <a16:creationId xmlns:a16="http://schemas.microsoft.com/office/drawing/2014/main" id="{24A14EE1-2218-4649-B738-D243D3C8743A}"/>
              </a:ext>
            </a:extLst>
          </p:cNvPr>
          <p:cNvGrpSpPr/>
          <p:nvPr/>
        </p:nvGrpSpPr>
        <p:grpSpPr>
          <a:xfrm>
            <a:off x="9361853" y="2319638"/>
            <a:ext cx="307244" cy="347906"/>
            <a:chOff x="5615542" y="1744512"/>
            <a:chExt cx="216341" cy="244975"/>
          </a:xfrm>
          <a:solidFill>
            <a:schemeClr val="bg2"/>
          </a:solidFill>
        </p:grpSpPr>
        <p:sp>
          <p:nvSpPr>
            <p:cNvPr id="71" name="Freeform: Shape 70">
              <a:extLst>
                <a:ext uri="{FF2B5EF4-FFF2-40B4-BE49-F238E27FC236}">
                  <a16:creationId xmlns:a16="http://schemas.microsoft.com/office/drawing/2014/main" id="{2317948A-2996-4E22-86C1-B56D319E2183}"/>
                </a:ext>
              </a:extLst>
            </p:cNvPr>
            <p:cNvSpPr/>
            <p:nvPr/>
          </p:nvSpPr>
          <p:spPr>
            <a:xfrm>
              <a:off x="5717253" y="1814505"/>
              <a:ext cx="12726" cy="12726"/>
            </a:xfrm>
            <a:custGeom>
              <a:avLst/>
              <a:gdLst>
                <a:gd name="connsiteX0" fmla="*/ 12726 w 12725"/>
                <a:gd name="connsiteY0" fmla="*/ 6363 h 12725"/>
                <a:gd name="connsiteX1" fmla="*/ 6363 w 12725"/>
                <a:gd name="connsiteY1" fmla="*/ 12726 h 12725"/>
                <a:gd name="connsiteX2" fmla="*/ 0 w 12725"/>
                <a:gd name="connsiteY2" fmla="*/ 6363 h 12725"/>
                <a:gd name="connsiteX3" fmla="*/ 6363 w 12725"/>
                <a:gd name="connsiteY3" fmla="*/ 0 h 12725"/>
                <a:gd name="connsiteX4" fmla="*/ 12726 w 12725"/>
                <a:gd name="connsiteY4" fmla="*/ 6363 h 12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25" h="12725">
                  <a:moveTo>
                    <a:pt x="12726" y="6363"/>
                  </a:moveTo>
                  <a:cubicBezTo>
                    <a:pt x="12726" y="9877"/>
                    <a:pt x="9877" y="12726"/>
                    <a:pt x="6363" y="12726"/>
                  </a:cubicBezTo>
                  <a:cubicBezTo>
                    <a:pt x="2849" y="12726"/>
                    <a:pt x="0" y="9877"/>
                    <a:pt x="0" y="6363"/>
                  </a:cubicBezTo>
                  <a:cubicBezTo>
                    <a:pt x="0" y="2849"/>
                    <a:pt x="2849" y="0"/>
                    <a:pt x="6363" y="0"/>
                  </a:cubicBezTo>
                  <a:cubicBezTo>
                    <a:pt x="9877" y="0"/>
                    <a:pt x="12726" y="2849"/>
                    <a:pt x="12726" y="6363"/>
                  </a:cubicBezTo>
                  <a:close/>
                </a:path>
              </a:pathLst>
            </a:custGeom>
            <a:grpFill/>
            <a:ln w="3175" cap="flat">
              <a:noFill/>
              <a:prstDash val="solid"/>
              <a:miter/>
            </a:ln>
          </p:spPr>
          <p:txBody>
            <a:bodyPr rtlCol="0" anchor="ctr"/>
            <a:lstStyle/>
            <a:p>
              <a:endParaRPr lang="en-ID" dirty="0"/>
            </a:p>
          </p:txBody>
        </p:sp>
        <p:sp>
          <p:nvSpPr>
            <p:cNvPr id="72" name="Freeform: Shape 71">
              <a:extLst>
                <a:ext uri="{FF2B5EF4-FFF2-40B4-BE49-F238E27FC236}">
                  <a16:creationId xmlns:a16="http://schemas.microsoft.com/office/drawing/2014/main" id="{A5F8587A-B3DC-4B5B-9C44-A2DB0460C1B8}"/>
                </a:ext>
              </a:extLst>
            </p:cNvPr>
            <p:cNvSpPr/>
            <p:nvPr/>
          </p:nvSpPr>
          <p:spPr>
            <a:xfrm>
              <a:off x="5717253" y="1941765"/>
              <a:ext cx="12726" cy="12726"/>
            </a:xfrm>
            <a:custGeom>
              <a:avLst/>
              <a:gdLst>
                <a:gd name="connsiteX0" fmla="*/ 12726 w 12725"/>
                <a:gd name="connsiteY0" fmla="*/ 6363 h 12725"/>
                <a:gd name="connsiteX1" fmla="*/ 6363 w 12725"/>
                <a:gd name="connsiteY1" fmla="*/ 12726 h 12725"/>
                <a:gd name="connsiteX2" fmla="*/ 0 w 12725"/>
                <a:gd name="connsiteY2" fmla="*/ 6363 h 12725"/>
                <a:gd name="connsiteX3" fmla="*/ 6363 w 12725"/>
                <a:gd name="connsiteY3" fmla="*/ 0 h 12725"/>
                <a:gd name="connsiteX4" fmla="*/ 12726 w 12725"/>
                <a:gd name="connsiteY4" fmla="*/ 6363 h 12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25" h="12725">
                  <a:moveTo>
                    <a:pt x="12726" y="6363"/>
                  </a:moveTo>
                  <a:cubicBezTo>
                    <a:pt x="12726" y="9877"/>
                    <a:pt x="9877" y="12726"/>
                    <a:pt x="6363" y="12726"/>
                  </a:cubicBezTo>
                  <a:cubicBezTo>
                    <a:pt x="2849" y="12726"/>
                    <a:pt x="0" y="9877"/>
                    <a:pt x="0" y="6363"/>
                  </a:cubicBezTo>
                  <a:cubicBezTo>
                    <a:pt x="0" y="2849"/>
                    <a:pt x="2849" y="0"/>
                    <a:pt x="6363" y="0"/>
                  </a:cubicBezTo>
                  <a:cubicBezTo>
                    <a:pt x="9877" y="0"/>
                    <a:pt x="12726" y="2849"/>
                    <a:pt x="12726" y="6363"/>
                  </a:cubicBezTo>
                  <a:close/>
                </a:path>
              </a:pathLst>
            </a:custGeom>
            <a:grpFill/>
            <a:ln w="3175" cap="flat">
              <a:noFill/>
              <a:prstDash val="solid"/>
              <a:miter/>
            </a:ln>
          </p:spPr>
          <p:txBody>
            <a:bodyPr rtlCol="0" anchor="ctr"/>
            <a:lstStyle/>
            <a:p>
              <a:endParaRPr lang="en-ID" dirty="0"/>
            </a:p>
          </p:txBody>
        </p:sp>
        <p:sp>
          <p:nvSpPr>
            <p:cNvPr id="73" name="Freeform: Shape 72">
              <a:extLst>
                <a:ext uri="{FF2B5EF4-FFF2-40B4-BE49-F238E27FC236}">
                  <a16:creationId xmlns:a16="http://schemas.microsoft.com/office/drawing/2014/main" id="{1AA4C4F9-E2F9-4826-B58A-085633B996E9}"/>
                </a:ext>
              </a:extLst>
            </p:cNvPr>
            <p:cNvSpPr/>
            <p:nvPr/>
          </p:nvSpPr>
          <p:spPr>
            <a:xfrm>
              <a:off x="5780882" y="1874953"/>
              <a:ext cx="12726" cy="12726"/>
            </a:xfrm>
            <a:custGeom>
              <a:avLst/>
              <a:gdLst>
                <a:gd name="connsiteX0" fmla="*/ 12726 w 12725"/>
                <a:gd name="connsiteY0" fmla="*/ 6363 h 12725"/>
                <a:gd name="connsiteX1" fmla="*/ 6363 w 12725"/>
                <a:gd name="connsiteY1" fmla="*/ 12726 h 12725"/>
                <a:gd name="connsiteX2" fmla="*/ 0 w 12725"/>
                <a:gd name="connsiteY2" fmla="*/ 6363 h 12725"/>
                <a:gd name="connsiteX3" fmla="*/ 6363 w 12725"/>
                <a:gd name="connsiteY3" fmla="*/ 0 h 12725"/>
                <a:gd name="connsiteX4" fmla="*/ 12726 w 12725"/>
                <a:gd name="connsiteY4" fmla="*/ 6363 h 12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25" h="12725">
                  <a:moveTo>
                    <a:pt x="12726" y="6363"/>
                  </a:moveTo>
                  <a:cubicBezTo>
                    <a:pt x="12726" y="9877"/>
                    <a:pt x="9877" y="12726"/>
                    <a:pt x="6363" y="12726"/>
                  </a:cubicBezTo>
                  <a:cubicBezTo>
                    <a:pt x="2849" y="12726"/>
                    <a:pt x="0" y="9877"/>
                    <a:pt x="0" y="6363"/>
                  </a:cubicBezTo>
                  <a:cubicBezTo>
                    <a:pt x="0" y="2849"/>
                    <a:pt x="2849" y="0"/>
                    <a:pt x="6363" y="0"/>
                  </a:cubicBezTo>
                  <a:cubicBezTo>
                    <a:pt x="9877" y="0"/>
                    <a:pt x="12726" y="2849"/>
                    <a:pt x="12726" y="6363"/>
                  </a:cubicBezTo>
                  <a:close/>
                </a:path>
              </a:pathLst>
            </a:custGeom>
            <a:grpFill/>
            <a:ln w="3175" cap="flat">
              <a:noFill/>
              <a:prstDash val="solid"/>
              <a:miter/>
            </a:ln>
          </p:spPr>
          <p:txBody>
            <a:bodyPr rtlCol="0" anchor="ctr"/>
            <a:lstStyle/>
            <a:p>
              <a:endParaRPr lang="en-ID" dirty="0"/>
            </a:p>
          </p:txBody>
        </p:sp>
        <p:sp>
          <p:nvSpPr>
            <p:cNvPr id="74" name="Freeform: Shape 73">
              <a:extLst>
                <a:ext uri="{FF2B5EF4-FFF2-40B4-BE49-F238E27FC236}">
                  <a16:creationId xmlns:a16="http://schemas.microsoft.com/office/drawing/2014/main" id="{D9F0E48C-C9D1-42E0-8FA3-DE51200A34E9}"/>
                </a:ext>
              </a:extLst>
            </p:cNvPr>
            <p:cNvSpPr/>
            <p:nvPr/>
          </p:nvSpPr>
          <p:spPr>
            <a:xfrm>
              <a:off x="5653623" y="1874953"/>
              <a:ext cx="12726" cy="12726"/>
            </a:xfrm>
            <a:custGeom>
              <a:avLst/>
              <a:gdLst>
                <a:gd name="connsiteX0" fmla="*/ 12726 w 12725"/>
                <a:gd name="connsiteY0" fmla="*/ 6363 h 12725"/>
                <a:gd name="connsiteX1" fmla="*/ 6363 w 12725"/>
                <a:gd name="connsiteY1" fmla="*/ 12726 h 12725"/>
                <a:gd name="connsiteX2" fmla="*/ 0 w 12725"/>
                <a:gd name="connsiteY2" fmla="*/ 6363 h 12725"/>
                <a:gd name="connsiteX3" fmla="*/ 6363 w 12725"/>
                <a:gd name="connsiteY3" fmla="*/ 0 h 12725"/>
                <a:gd name="connsiteX4" fmla="*/ 12726 w 12725"/>
                <a:gd name="connsiteY4" fmla="*/ 6363 h 12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25" h="12725">
                  <a:moveTo>
                    <a:pt x="12726" y="6363"/>
                  </a:moveTo>
                  <a:cubicBezTo>
                    <a:pt x="12726" y="9877"/>
                    <a:pt x="9877" y="12726"/>
                    <a:pt x="6363" y="12726"/>
                  </a:cubicBezTo>
                  <a:cubicBezTo>
                    <a:pt x="2849" y="12726"/>
                    <a:pt x="0" y="9877"/>
                    <a:pt x="0" y="6363"/>
                  </a:cubicBezTo>
                  <a:cubicBezTo>
                    <a:pt x="0" y="2849"/>
                    <a:pt x="2849" y="0"/>
                    <a:pt x="6363" y="0"/>
                  </a:cubicBezTo>
                  <a:cubicBezTo>
                    <a:pt x="9877" y="0"/>
                    <a:pt x="12726" y="2849"/>
                    <a:pt x="12726" y="6363"/>
                  </a:cubicBezTo>
                  <a:close/>
                </a:path>
              </a:pathLst>
            </a:custGeom>
            <a:grpFill/>
            <a:ln w="3175" cap="flat">
              <a:noFill/>
              <a:prstDash val="solid"/>
              <a:miter/>
            </a:ln>
          </p:spPr>
          <p:txBody>
            <a:bodyPr rtlCol="0" anchor="ctr"/>
            <a:lstStyle/>
            <a:p>
              <a:endParaRPr lang="en-ID" dirty="0"/>
            </a:p>
          </p:txBody>
        </p:sp>
        <p:sp>
          <p:nvSpPr>
            <p:cNvPr id="75" name="Freeform: Shape 74">
              <a:extLst>
                <a:ext uri="{FF2B5EF4-FFF2-40B4-BE49-F238E27FC236}">
                  <a16:creationId xmlns:a16="http://schemas.microsoft.com/office/drawing/2014/main" id="{156732AE-B940-4446-84D7-DF36274C627E}"/>
                </a:ext>
              </a:extLst>
            </p:cNvPr>
            <p:cNvSpPr/>
            <p:nvPr/>
          </p:nvSpPr>
          <p:spPr>
            <a:xfrm>
              <a:off x="5717253" y="1836776"/>
              <a:ext cx="41359" cy="79537"/>
            </a:xfrm>
            <a:custGeom>
              <a:avLst/>
              <a:gdLst>
                <a:gd name="connsiteX0" fmla="*/ 12726 w 41359"/>
                <a:gd name="connsiteY0" fmla="*/ 0 h 79537"/>
                <a:gd name="connsiteX1" fmla="*/ 0 w 41359"/>
                <a:gd name="connsiteY1" fmla="*/ 0 h 79537"/>
                <a:gd name="connsiteX2" fmla="*/ 0 w 41359"/>
                <a:gd name="connsiteY2" fmla="*/ 44541 h 79537"/>
                <a:gd name="connsiteX3" fmla="*/ 1909 w 41359"/>
                <a:gd name="connsiteY3" fmla="*/ 48995 h 79537"/>
                <a:gd name="connsiteX4" fmla="*/ 33406 w 41359"/>
                <a:gd name="connsiteY4" fmla="*/ 80492 h 79537"/>
                <a:gd name="connsiteX5" fmla="*/ 42314 w 41359"/>
                <a:gd name="connsiteY5" fmla="*/ 71584 h 79537"/>
                <a:gd name="connsiteX6" fmla="*/ 12726 w 41359"/>
                <a:gd name="connsiteY6" fmla="*/ 41996 h 79537"/>
                <a:gd name="connsiteX7" fmla="*/ 12726 w 41359"/>
                <a:gd name="connsiteY7" fmla="*/ 0 h 79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359" h="79537">
                  <a:moveTo>
                    <a:pt x="12726" y="0"/>
                  </a:moveTo>
                  <a:lnTo>
                    <a:pt x="0" y="0"/>
                  </a:lnTo>
                  <a:lnTo>
                    <a:pt x="0" y="44541"/>
                  </a:lnTo>
                  <a:cubicBezTo>
                    <a:pt x="0" y="46132"/>
                    <a:pt x="636" y="47722"/>
                    <a:pt x="1909" y="48995"/>
                  </a:cubicBezTo>
                  <a:lnTo>
                    <a:pt x="33406" y="80492"/>
                  </a:lnTo>
                  <a:lnTo>
                    <a:pt x="42314" y="71584"/>
                  </a:lnTo>
                  <a:lnTo>
                    <a:pt x="12726" y="41996"/>
                  </a:lnTo>
                  <a:lnTo>
                    <a:pt x="12726" y="0"/>
                  </a:lnTo>
                  <a:close/>
                </a:path>
              </a:pathLst>
            </a:custGeom>
            <a:grpFill/>
            <a:ln w="3175" cap="flat">
              <a:noFill/>
              <a:prstDash val="solid"/>
              <a:miter/>
            </a:ln>
          </p:spPr>
          <p:txBody>
            <a:bodyPr rtlCol="0" anchor="ctr"/>
            <a:lstStyle/>
            <a:p>
              <a:endParaRPr lang="en-ID" dirty="0"/>
            </a:p>
          </p:txBody>
        </p:sp>
        <p:sp>
          <p:nvSpPr>
            <p:cNvPr id="76" name="Freeform: Shape 75">
              <a:extLst>
                <a:ext uri="{FF2B5EF4-FFF2-40B4-BE49-F238E27FC236}">
                  <a16:creationId xmlns:a16="http://schemas.microsoft.com/office/drawing/2014/main" id="{56BE1ECB-B43F-4068-90FB-625919F0D7F7}"/>
                </a:ext>
              </a:extLst>
            </p:cNvPr>
            <p:cNvSpPr/>
            <p:nvPr/>
          </p:nvSpPr>
          <p:spPr>
            <a:xfrm>
              <a:off x="5615542" y="1744512"/>
              <a:ext cx="216341" cy="244975"/>
            </a:xfrm>
            <a:custGeom>
              <a:avLst/>
              <a:gdLst>
                <a:gd name="connsiteX0" fmla="*/ 108073 w 216341"/>
                <a:gd name="connsiteY0" fmla="*/ 229067 h 244974"/>
                <a:gd name="connsiteX1" fmla="*/ 18992 w 216341"/>
                <a:gd name="connsiteY1" fmla="*/ 139986 h 244974"/>
                <a:gd name="connsiteX2" fmla="*/ 108073 w 216341"/>
                <a:gd name="connsiteY2" fmla="*/ 50904 h 244974"/>
                <a:gd name="connsiteX3" fmla="*/ 197155 w 216341"/>
                <a:gd name="connsiteY3" fmla="*/ 139986 h 244974"/>
                <a:gd name="connsiteX4" fmla="*/ 108073 w 216341"/>
                <a:gd name="connsiteY4" fmla="*/ 229067 h 244974"/>
                <a:gd name="connsiteX5" fmla="*/ 108073 w 216341"/>
                <a:gd name="connsiteY5" fmla="*/ 229067 h 244974"/>
                <a:gd name="connsiteX6" fmla="*/ 183475 w 216341"/>
                <a:gd name="connsiteY6" fmla="*/ 62357 h 244974"/>
                <a:gd name="connsiteX7" fmla="*/ 193019 w 216341"/>
                <a:gd name="connsiteY7" fmla="*/ 52813 h 244974"/>
                <a:gd name="connsiteX8" fmla="*/ 192701 w 216341"/>
                <a:gd name="connsiteY8" fmla="*/ 39450 h 244974"/>
                <a:gd name="connsiteX9" fmla="*/ 179339 w 216341"/>
                <a:gd name="connsiteY9" fmla="*/ 39132 h 244974"/>
                <a:gd name="connsiteX10" fmla="*/ 168522 w 216341"/>
                <a:gd name="connsiteY10" fmla="*/ 50268 h 244974"/>
                <a:gd name="connsiteX11" fmla="*/ 117618 w 216341"/>
                <a:gd name="connsiteY11" fmla="*/ 32451 h 244974"/>
                <a:gd name="connsiteX12" fmla="*/ 117618 w 216341"/>
                <a:gd name="connsiteY12" fmla="*/ 19089 h 244974"/>
                <a:gd name="connsiteX13" fmla="*/ 146251 w 216341"/>
                <a:gd name="connsiteY13" fmla="*/ 19089 h 244974"/>
                <a:gd name="connsiteX14" fmla="*/ 146251 w 216341"/>
                <a:gd name="connsiteY14" fmla="*/ 0 h 244974"/>
                <a:gd name="connsiteX15" fmla="*/ 69896 w 216341"/>
                <a:gd name="connsiteY15" fmla="*/ 0 h 244974"/>
                <a:gd name="connsiteX16" fmla="*/ 69896 w 216341"/>
                <a:gd name="connsiteY16" fmla="*/ 19089 h 244974"/>
                <a:gd name="connsiteX17" fmla="*/ 98529 w 216341"/>
                <a:gd name="connsiteY17" fmla="*/ 19089 h 244974"/>
                <a:gd name="connsiteX18" fmla="*/ 98529 w 216341"/>
                <a:gd name="connsiteY18" fmla="*/ 32133 h 244974"/>
                <a:gd name="connsiteX19" fmla="*/ 857 w 216341"/>
                <a:gd name="connsiteY19" fmla="*/ 126305 h 244974"/>
                <a:gd name="connsiteX20" fmla="*/ 72123 w 216341"/>
                <a:gd name="connsiteY20" fmla="*/ 241793 h 244974"/>
                <a:gd name="connsiteX21" fmla="*/ 200337 w 216341"/>
                <a:gd name="connsiteY21" fmla="*/ 196934 h 244974"/>
                <a:gd name="connsiteX22" fmla="*/ 183475 w 216341"/>
                <a:gd name="connsiteY22" fmla="*/ 62357 h 244974"/>
                <a:gd name="connsiteX23" fmla="*/ 183475 w 216341"/>
                <a:gd name="connsiteY23" fmla="*/ 62357 h 244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16341" h="244974">
                  <a:moveTo>
                    <a:pt x="108073" y="229067"/>
                  </a:moveTo>
                  <a:cubicBezTo>
                    <a:pt x="58760" y="229067"/>
                    <a:pt x="18992" y="189299"/>
                    <a:pt x="18992" y="139986"/>
                  </a:cubicBezTo>
                  <a:cubicBezTo>
                    <a:pt x="18992" y="90672"/>
                    <a:pt x="58760" y="50904"/>
                    <a:pt x="108073" y="50904"/>
                  </a:cubicBezTo>
                  <a:cubicBezTo>
                    <a:pt x="157386" y="50904"/>
                    <a:pt x="197155" y="90672"/>
                    <a:pt x="197155" y="139986"/>
                  </a:cubicBezTo>
                  <a:cubicBezTo>
                    <a:pt x="197155" y="189299"/>
                    <a:pt x="157386" y="229067"/>
                    <a:pt x="108073" y="229067"/>
                  </a:cubicBezTo>
                  <a:lnTo>
                    <a:pt x="108073" y="229067"/>
                  </a:lnTo>
                  <a:close/>
                  <a:moveTo>
                    <a:pt x="183475" y="62357"/>
                  </a:moveTo>
                  <a:lnTo>
                    <a:pt x="193019" y="52813"/>
                  </a:lnTo>
                  <a:cubicBezTo>
                    <a:pt x="196519" y="48995"/>
                    <a:pt x="196519" y="43268"/>
                    <a:pt x="192701" y="39450"/>
                  </a:cubicBezTo>
                  <a:cubicBezTo>
                    <a:pt x="189201" y="35951"/>
                    <a:pt x="183157" y="35633"/>
                    <a:pt x="179339" y="39132"/>
                  </a:cubicBezTo>
                  <a:lnTo>
                    <a:pt x="168522" y="50268"/>
                  </a:lnTo>
                  <a:cubicBezTo>
                    <a:pt x="153251" y="40087"/>
                    <a:pt x="135752" y="33724"/>
                    <a:pt x="117618" y="32451"/>
                  </a:cubicBezTo>
                  <a:lnTo>
                    <a:pt x="117618" y="19089"/>
                  </a:lnTo>
                  <a:lnTo>
                    <a:pt x="146251" y="19089"/>
                  </a:lnTo>
                  <a:lnTo>
                    <a:pt x="146251" y="0"/>
                  </a:lnTo>
                  <a:lnTo>
                    <a:pt x="69896" y="0"/>
                  </a:lnTo>
                  <a:lnTo>
                    <a:pt x="69896" y="19089"/>
                  </a:lnTo>
                  <a:lnTo>
                    <a:pt x="98529" y="19089"/>
                  </a:lnTo>
                  <a:lnTo>
                    <a:pt x="98529" y="32133"/>
                  </a:lnTo>
                  <a:cubicBezTo>
                    <a:pt x="47943" y="36587"/>
                    <a:pt x="7220" y="75719"/>
                    <a:pt x="857" y="126305"/>
                  </a:cubicBezTo>
                  <a:cubicBezTo>
                    <a:pt x="-5506" y="176891"/>
                    <a:pt x="24082" y="224931"/>
                    <a:pt x="72123" y="241793"/>
                  </a:cubicBezTo>
                  <a:cubicBezTo>
                    <a:pt x="120163" y="258655"/>
                    <a:pt x="173294" y="240202"/>
                    <a:pt x="200337" y="196934"/>
                  </a:cubicBezTo>
                  <a:cubicBezTo>
                    <a:pt x="227379" y="153666"/>
                    <a:pt x="219744" y="97672"/>
                    <a:pt x="183475" y="62357"/>
                  </a:cubicBezTo>
                  <a:lnTo>
                    <a:pt x="183475" y="62357"/>
                  </a:lnTo>
                  <a:close/>
                </a:path>
              </a:pathLst>
            </a:custGeom>
            <a:grpFill/>
            <a:ln w="3175" cap="flat">
              <a:noFill/>
              <a:prstDash val="solid"/>
              <a:miter/>
            </a:ln>
          </p:spPr>
          <p:txBody>
            <a:bodyPr rtlCol="0" anchor="ctr"/>
            <a:lstStyle/>
            <a:p>
              <a:endParaRPr lang="en-ID" dirty="0"/>
            </a:p>
          </p:txBody>
        </p:sp>
      </p:grpSp>
      <p:sp>
        <p:nvSpPr>
          <p:cNvPr id="34" name="Rectangle: Rounded Corners 33">
            <a:extLst>
              <a:ext uri="{FF2B5EF4-FFF2-40B4-BE49-F238E27FC236}">
                <a16:creationId xmlns:a16="http://schemas.microsoft.com/office/drawing/2014/main" id="{EDA2D282-6E70-445F-BB8F-BA79EEBAC58E}"/>
              </a:ext>
            </a:extLst>
          </p:cNvPr>
          <p:cNvSpPr/>
          <p:nvPr/>
        </p:nvSpPr>
        <p:spPr>
          <a:xfrm>
            <a:off x="0" y="5283776"/>
            <a:ext cx="12192000" cy="1574224"/>
          </a:xfrm>
          <a:prstGeom prst="roundRect">
            <a:avLst>
              <a:gd name="adj" fmla="val 0"/>
            </a:avLst>
          </a:prstGeom>
          <a:gradFill flip="none" rotWithShape="1">
            <a:gsLst>
              <a:gs pos="0">
                <a:schemeClr val="accent4">
                  <a:lumMod val="5000"/>
                  <a:lumOff val="9500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8100000" scaled="1"/>
            <a:tileRect/>
          </a:gradFill>
          <a:ln>
            <a:noFill/>
          </a:ln>
        </p:spPr>
        <p:txBody>
          <a:bodyPr vert="horz" wrap="square" lIns="91440" tIns="45720" rIns="91440" bIns="45720" numCol="1" anchor="t" anchorCtr="0" compatLnSpc="1">
            <a:prstTxWarp prst="textNoShape">
              <a:avLst/>
            </a:prstTxWarp>
          </a:bodyPr>
          <a:lstStyle/>
          <a:p>
            <a:endParaRPr lang="en-US" kern="0" dirty="0">
              <a:solidFill>
                <a:srgbClr val="000000"/>
              </a:solidFill>
              <a:latin typeface="Open Sans"/>
            </a:endParaRPr>
          </a:p>
        </p:txBody>
      </p:sp>
      <p:pic>
        <p:nvPicPr>
          <p:cNvPr id="4" name="Picture 3">
            <a:extLst>
              <a:ext uri="{FF2B5EF4-FFF2-40B4-BE49-F238E27FC236}">
                <a16:creationId xmlns:a16="http://schemas.microsoft.com/office/drawing/2014/main" id="{A0BDFA75-EC87-42A4-9C75-70EA1A0B7174}"/>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09897" y="1936773"/>
            <a:ext cx="2226061" cy="4134115"/>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pic>
        <p:nvPicPr>
          <p:cNvPr id="31" name="Picture 30">
            <a:extLst>
              <a:ext uri="{FF2B5EF4-FFF2-40B4-BE49-F238E27FC236}">
                <a16:creationId xmlns:a16="http://schemas.microsoft.com/office/drawing/2014/main" id="{876A2CAC-33FE-4791-80BE-835C71588275}"/>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264271" y="2100263"/>
            <a:ext cx="2289663" cy="3970625"/>
          </a:xfrm>
          <a:prstGeom prst="rect">
            <a:avLst/>
          </a:prstGeom>
          <a:solidFill>
            <a:srgbClr val="FFFFFF">
              <a:shade val="85000"/>
            </a:srgbClr>
          </a:solidFill>
          <a:ln w="190500" cap="rnd">
            <a:solidFill>
              <a:srgbClr val="FFFFFF"/>
            </a:solidFill>
          </a:ln>
          <a:effectLst>
            <a:outerShdw blurRad="36195" dist="12700" dir="11400000" algn="tl" rotWithShape="0">
              <a:srgbClr val="000000">
                <a:alpha val="33000"/>
              </a:srgbClr>
            </a:outerShdw>
          </a:effectLst>
          <a:scene3d>
            <a:camera prst="perspectiveContrastingLeftFacing">
              <a:rot lat="540000" lon="2100000" rev="0"/>
            </a:camera>
            <a:lightRig rig="soft" dir="t"/>
          </a:scene3d>
          <a:sp3d contourW="12700" prstMaterial="matte">
            <a:bevelT w="63500" h="50800"/>
            <a:contourClr>
              <a:srgbClr val="C0C0C0"/>
            </a:contourClr>
          </a:sp3d>
        </p:spPr>
      </p:pic>
      <p:pic>
        <p:nvPicPr>
          <p:cNvPr id="32" name="Picture 31">
            <a:extLst>
              <a:ext uri="{FF2B5EF4-FFF2-40B4-BE49-F238E27FC236}">
                <a16:creationId xmlns:a16="http://schemas.microsoft.com/office/drawing/2014/main" id="{3572DE97-CC47-478C-9D5A-E3E197B8E9AA}"/>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8420206" y="1908603"/>
            <a:ext cx="2289663" cy="4134115"/>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392037625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2726</TotalTime>
  <Words>994</Words>
  <Application>Microsoft Office PowerPoint</Application>
  <PresentationFormat>Widescreen</PresentationFormat>
  <Paragraphs>129</Paragraphs>
  <Slides>13</Slides>
  <Notes>13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vt:i4>
      </vt:variant>
    </vt:vector>
  </HeadingPairs>
  <TitlesOfParts>
    <vt:vector size="20" baseType="lpstr">
      <vt:lpstr>Arial</vt:lpstr>
      <vt:lpstr>Calibri</vt:lpstr>
      <vt:lpstr>Montserrat Black</vt:lpstr>
      <vt:lpstr>Montserrat Light</vt:lpstr>
      <vt:lpstr>Open Sans</vt:lpstr>
      <vt:lpstr>Times New Roman</vt:lpstr>
      <vt:lpstr>Office Theme</vt:lpstr>
      <vt:lpstr>UI- DESIGN AND IMPLIMENTTION</vt:lpstr>
      <vt:lpstr>Introduction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Create Food Post</vt:lpstr>
      <vt:lpstr>Messaging</vt:lpstr>
      <vt:lpstr>Transferee /contact us </vt:lpstr>
      <vt:lpstr>Contact us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ashwin skumar</dc:creator>
  <cp:lastModifiedBy>Enembe Verine Ichumbei</cp:lastModifiedBy>
  <cp:revision>31</cp:revision>
  <dcterms:created xsi:type="dcterms:W3CDTF">2020-10-29T16:17:33Z</dcterms:created>
  <dcterms:modified xsi:type="dcterms:W3CDTF">2023-05-27T07:02:59Z</dcterms:modified>
</cp:coreProperties>
</file>